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61" r:id="rId4"/>
    <p:sldId id="265" r:id="rId5"/>
    <p:sldId id="276" r:id="rId6"/>
    <p:sldId id="270" r:id="rId7"/>
    <p:sldId id="269" r:id="rId8"/>
    <p:sldId id="268" r:id="rId9"/>
    <p:sldId id="275" r:id="rId10"/>
    <p:sldId id="279" r:id="rId11"/>
    <p:sldId id="262" r:id="rId12"/>
    <p:sldId id="278" r:id="rId13"/>
    <p:sldId id="282" r:id="rId14"/>
    <p:sldId id="277" r:id="rId15"/>
    <p:sldId id="281" r:id="rId16"/>
    <p:sldId id="264" r:id="rId17"/>
    <p:sldId id="280" r:id="rId18"/>
    <p:sldId id="267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HY중고딕" panose="02030600000101010101" pitchFamily="18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5063"/>
    <a:srgbClr val="454859"/>
    <a:srgbClr val="EB4233"/>
    <a:srgbClr val="EEB305"/>
    <a:srgbClr val="349A52"/>
    <a:srgbClr val="4084F4"/>
    <a:srgbClr val="757993"/>
    <a:srgbClr val="3E4150"/>
    <a:srgbClr val="F8F8FB"/>
    <a:srgbClr val="8B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5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79B4C-DC15-4F69-813C-14252A80E6D7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C7EE1-2DE4-419A-B538-2B6CCD880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2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4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918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61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2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080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B0837C6D-14DA-4E3D-970D-C8A882F1AB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8488" y="376701"/>
            <a:ext cx="3179421" cy="304384"/>
          </a:xfrm>
        </p:spPr>
        <p:txBody>
          <a:bodyPr wrap="none">
            <a:noAutofit/>
          </a:bodyPr>
          <a:lstStyle>
            <a:lvl1pPr marL="0" algn="l" defTabSz="457200" rtl="0" eaLnBrk="1" latinLnBrk="0" hangingPunct="1">
              <a:defRPr lang="ko-KR" altLang="en-US" sz="1600" kern="1200" spc="-15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n-cs"/>
              </a:defRPr>
            </a:lvl1pPr>
          </a:lstStyle>
          <a:p>
            <a:r>
              <a:rPr lang="ko-KR" altLang="en-US" sz="1600" spc="-15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슬라이드 주제를 여기에 입력해주세요</a:t>
            </a:r>
            <a:endParaRPr lang="ko-KR" altLang="en-US" sz="900" spc="-15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81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35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229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13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967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055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628FF-56F0-4568-9C94-0DC91CD91FA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936F4-0273-4FC8-ABDD-959213F218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15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hyperlink" Target="https://facebook.design/" TargetMode="External"/><Relationship Id="rId5" Type="http://schemas.openxmlformats.org/officeDocument/2006/relationships/image" Target="../media/image14.svg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12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hyperlink" Target="https://html5up.net/phantom" TargetMode="External"/><Relationship Id="rId5" Type="http://schemas.openxmlformats.org/officeDocument/2006/relationships/image" Target="../media/image14.svg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10" Type="http://schemas.openxmlformats.org/officeDocument/2006/relationships/image" Target="../media/image21.png"/><Relationship Id="rId9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ublik.github.io/HY-OSS-CardNew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11" Type="http://schemas.openxmlformats.org/officeDocument/2006/relationships/image" Target="../media/image26.png"/><Relationship Id="rId10" Type="http://schemas.openxmlformats.org/officeDocument/2006/relationships/hyperlink" Target="&#46972;&#51060;&#49440;&#49828;%20&#48372;&#51613;&#49436;.docx" TargetMode="External"/><Relationship Id="rId9" Type="http://schemas.openxmlformats.org/officeDocument/2006/relationships/image" Target="../media/image18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5up.net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dangero/swiper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DE51431-3754-46B5-B055-61B2BB71B473}"/>
              </a:ext>
            </a:extLst>
          </p:cNvPr>
          <p:cNvSpPr/>
          <p:nvPr/>
        </p:nvSpPr>
        <p:spPr>
          <a:xfrm>
            <a:off x="4318623" y="3028440"/>
            <a:ext cx="303906" cy="248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F92AEF-CA08-4D6C-818E-3CD43136E5AB}"/>
              </a:ext>
            </a:extLst>
          </p:cNvPr>
          <p:cNvSpPr/>
          <p:nvPr/>
        </p:nvSpPr>
        <p:spPr>
          <a:xfrm>
            <a:off x="3085658" y="2758043"/>
            <a:ext cx="2855410" cy="585164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3300" spc="-187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HY중고딕" panose="02030600000101010101" pitchFamily="18" charset="-127"/>
                <a:ea typeface="HY중고딕" panose="02030600000101010101" pitchFamily="18" charset="-127"/>
              </a:rPr>
              <a:t>HY Card News</a:t>
            </a:r>
            <a:endParaRPr lang="ko-KR" altLang="en-US" sz="3300" spc="-187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4613740-F930-4FE6-8184-D5EB57027AC8}"/>
              </a:ext>
            </a:extLst>
          </p:cNvPr>
          <p:cNvSpPr/>
          <p:nvPr/>
        </p:nvSpPr>
        <p:spPr>
          <a:xfrm>
            <a:off x="2939866" y="3481660"/>
            <a:ext cx="3441269" cy="1631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D3841-9B69-4879-BF14-625C54CB82D1}"/>
              </a:ext>
            </a:extLst>
          </p:cNvPr>
          <p:cNvSpPr/>
          <p:nvPr/>
        </p:nvSpPr>
        <p:spPr>
          <a:xfrm>
            <a:off x="3232795" y="4297217"/>
            <a:ext cx="2855410" cy="585164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3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+mn-ea"/>
              </a:rPr>
              <a:t>강동호 </a:t>
            </a:r>
            <a:r>
              <a:rPr lang="ko-KR" altLang="en-US" sz="1300" b="1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+mn-ea"/>
              </a:rPr>
              <a:t>권수민</a:t>
            </a:r>
            <a:r>
              <a:rPr lang="ko-KR" altLang="en-US" sz="13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+mn-ea"/>
              </a:rPr>
              <a:t> 김서영</a:t>
            </a:r>
            <a:endParaRPr lang="en-US" altLang="ko-KR" sz="13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3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+mn-ea"/>
              </a:rPr>
              <a:t>박재현 </a:t>
            </a:r>
            <a:r>
              <a:rPr lang="ko-KR" altLang="en-US" sz="1300" b="1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+mn-ea"/>
              </a:rPr>
              <a:t>오익준</a:t>
            </a:r>
            <a:endParaRPr lang="ko-KR" altLang="en-US" sz="13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8675E8-2E17-4D9B-A7C6-DDBE1ACA39AF}"/>
              </a:ext>
            </a:extLst>
          </p:cNvPr>
          <p:cNvSpPr/>
          <p:nvPr/>
        </p:nvSpPr>
        <p:spPr>
          <a:xfrm>
            <a:off x="4215205" y="3409093"/>
            <a:ext cx="8146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ea typeface="아리따-돋움(TTF)-Medium" panose="02020603020101020101" pitchFamily="18" charset="-127"/>
              </a:rPr>
              <a:t>Y-10 10</a:t>
            </a:r>
            <a:r>
              <a:rPr lang="ko-KR" altLang="en-US" sz="12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ea typeface="아리따-돋움(TTF)-Medium" panose="02020603020101020101" pitchFamily="18" charset="-127"/>
              </a:rPr>
              <a:t>조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5774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4" name="꺾인 연결선 3"/>
          <p:cNvCxnSpPr/>
          <p:nvPr/>
        </p:nvCxnSpPr>
        <p:spPr>
          <a:xfrm>
            <a:off x="1050863" y="2809188"/>
            <a:ext cx="6699199" cy="271491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68488" y="2809188"/>
            <a:ext cx="0" cy="339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3390281" y="2469823"/>
            <a:ext cx="0" cy="339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 flipH="1" flipV="1">
            <a:off x="3946936" y="4176073"/>
            <a:ext cx="463710" cy="6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7750062" y="5524107"/>
            <a:ext cx="0" cy="339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5308637" y="5184742"/>
            <a:ext cx="0" cy="339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6319" y="3223967"/>
            <a:ext cx="2008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11/22 </a:t>
            </a:r>
            <a:r>
              <a:rPr lang="ko-KR" altLang="en-US" sz="1200" dirty="0" smtClean="0"/>
              <a:t>첫번째 회의</a:t>
            </a:r>
            <a:endParaRPr lang="en-US" altLang="ko-KR" sz="12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역할 분담 </a:t>
            </a:r>
            <a:r>
              <a:rPr lang="en-US" altLang="ko-KR" sz="1000" dirty="0" smtClean="0"/>
              <a:t>– </a:t>
            </a:r>
            <a:r>
              <a:rPr lang="ko-KR" altLang="en-US" sz="1000" dirty="0" smtClean="0"/>
              <a:t>조장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서기</a:t>
            </a:r>
            <a:r>
              <a:rPr lang="en-US" altLang="ko-KR" sz="1000" dirty="0"/>
              <a:t> </a:t>
            </a:r>
            <a:r>
              <a:rPr lang="ko-KR" altLang="en-US" sz="1000" dirty="0" smtClean="0"/>
              <a:t>정하기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조 규칙 정하기 </a:t>
            </a:r>
            <a:endParaRPr lang="en-US" altLang="ko-KR" sz="1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2562248" y="1833358"/>
            <a:ext cx="2239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11/29 </a:t>
            </a:r>
            <a:r>
              <a:rPr lang="ko-KR" altLang="en-US" sz="1200" dirty="0" smtClean="0"/>
              <a:t>두번째 회의</a:t>
            </a:r>
            <a:endParaRPr lang="en-US" altLang="ko-KR" sz="12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제작할 소프트웨어 결정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사용할 오픈소스 소프트웨어 결정</a:t>
            </a:r>
            <a:endParaRPr lang="ko-KR" altLang="en-US" sz="1000" dirty="0"/>
          </a:p>
        </p:txBody>
      </p:sp>
      <p:sp>
        <p:nvSpPr>
          <p:cNvPr id="10" name="TextBox 9"/>
          <p:cNvSpPr txBox="1"/>
          <p:nvPr/>
        </p:nvSpPr>
        <p:spPr>
          <a:xfrm>
            <a:off x="2273946" y="3884156"/>
            <a:ext cx="169790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12/3 </a:t>
            </a:r>
            <a:r>
              <a:rPr lang="ko-KR" altLang="en-US" sz="1200" dirty="0" smtClean="0"/>
              <a:t>세번째 회의</a:t>
            </a:r>
            <a:endParaRPr lang="en-US" altLang="ko-KR" sz="12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사용할 소프트웨어 추가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라이선스 충돌 검토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보증서 사본 작성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err="1" smtClean="0"/>
              <a:t>카드뉴스</a:t>
            </a:r>
            <a:r>
              <a:rPr lang="ko-KR" altLang="en-US" sz="1000" dirty="0" smtClean="0"/>
              <a:t> 내용 조사</a:t>
            </a:r>
            <a:endParaRPr lang="ko-KR" altLang="en-US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4556530" y="4330432"/>
            <a:ext cx="243207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12/6 </a:t>
            </a:r>
            <a:r>
              <a:rPr lang="ko-KR" altLang="en-US" sz="1200" dirty="0" smtClean="0"/>
              <a:t>네번째 회의</a:t>
            </a:r>
            <a:endParaRPr lang="en-US" altLang="ko-KR" sz="12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중간에 템플릿 교체</a:t>
            </a:r>
            <a:r>
              <a:rPr lang="en-US" altLang="ko-KR" sz="1000" dirty="0" smtClean="0"/>
              <a:t>+</a:t>
            </a:r>
            <a:r>
              <a:rPr lang="ko-KR" altLang="en-US" sz="1000" dirty="0" smtClean="0"/>
              <a:t>소프트웨어 교체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웹 페이지 제작 완료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err="1" smtClean="0"/>
              <a:t>카드뉴스</a:t>
            </a:r>
            <a:r>
              <a:rPr lang="ko-KR" altLang="en-US" sz="1000" dirty="0" smtClean="0"/>
              <a:t> 내용 추가</a:t>
            </a:r>
            <a:endParaRPr lang="en-US" altLang="ko-KR" sz="10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보증서 작성 완료</a:t>
            </a:r>
            <a:endParaRPr lang="en-US" altLang="ko-KR" sz="1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6988606" y="5924589"/>
            <a:ext cx="13981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12/10 </a:t>
            </a:r>
            <a:r>
              <a:rPr lang="ko-KR" altLang="en-US" sz="1200" dirty="0" smtClean="0"/>
              <a:t>마지막 회의</a:t>
            </a:r>
            <a:endParaRPr lang="en-US" altLang="ko-KR" sz="1200" dirty="0" smtClean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/>
              <a:t>발표자료 검토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8160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">
            <a:extLst>
              <a:ext uri="{FF2B5EF4-FFF2-40B4-BE49-F238E27FC236}">
                <a16:creationId xmlns:a16="http://schemas.microsoft.com/office/drawing/2014/main" id="{AD12BC0C-ABCD-4052-84A1-80269571E02E}"/>
              </a:ext>
            </a:extLst>
          </p:cNvPr>
          <p:cNvSpPr/>
          <p:nvPr/>
        </p:nvSpPr>
        <p:spPr>
          <a:xfrm>
            <a:off x="3939556" y="2571274"/>
            <a:ext cx="610441" cy="610442"/>
          </a:xfrm>
          <a:prstGeom prst="rect">
            <a:avLst/>
          </a:prstGeom>
          <a:solidFill>
            <a:srgbClr val="EB42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7" name="Rectangle 215">
            <a:extLst>
              <a:ext uri="{FF2B5EF4-FFF2-40B4-BE49-F238E27FC236}">
                <a16:creationId xmlns:a16="http://schemas.microsoft.com/office/drawing/2014/main" id="{47673B1F-7B6B-4FF5-A1C7-2E6EBDC0C9EB}"/>
              </a:ext>
            </a:extLst>
          </p:cNvPr>
          <p:cNvSpPr/>
          <p:nvPr/>
        </p:nvSpPr>
        <p:spPr>
          <a:xfrm>
            <a:off x="3939556" y="3401217"/>
            <a:ext cx="610441" cy="610442"/>
          </a:xfrm>
          <a:prstGeom prst="rect">
            <a:avLst/>
          </a:prstGeom>
          <a:solidFill>
            <a:srgbClr val="EEB3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8" name="Rectangle 216">
            <a:extLst>
              <a:ext uri="{FF2B5EF4-FFF2-40B4-BE49-F238E27FC236}">
                <a16:creationId xmlns:a16="http://schemas.microsoft.com/office/drawing/2014/main" id="{BAE4A289-B6F6-4601-B8D1-D33B4D1C32D6}"/>
              </a:ext>
            </a:extLst>
          </p:cNvPr>
          <p:cNvSpPr/>
          <p:nvPr/>
        </p:nvSpPr>
        <p:spPr>
          <a:xfrm>
            <a:off x="3939556" y="4231160"/>
            <a:ext cx="610441" cy="610442"/>
          </a:xfrm>
          <a:prstGeom prst="rect">
            <a:avLst/>
          </a:prstGeom>
          <a:solidFill>
            <a:srgbClr val="349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9" name="Rectangle 217">
            <a:extLst>
              <a:ext uri="{FF2B5EF4-FFF2-40B4-BE49-F238E27FC236}">
                <a16:creationId xmlns:a16="http://schemas.microsoft.com/office/drawing/2014/main" id="{C706B2EE-23F5-4961-83FE-9595569DFA37}"/>
              </a:ext>
            </a:extLst>
          </p:cNvPr>
          <p:cNvSpPr/>
          <p:nvPr/>
        </p:nvSpPr>
        <p:spPr>
          <a:xfrm>
            <a:off x="3939556" y="5061104"/>
            <a:ext cx="610441" cy="610442"/>
          </a:xfrm>
          <a:prstGeom prst="rect">
            <a:avLst/>
          </a:prstGeom>
          <a:solidFill>
            <a:srgbClr val="408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2C3A458-6E34-432A-9C09-7F8011FC4D68}"/>
              </a:ext>
            </a:extLst>
          </p:cNvPr>
          <p:cNvSpPr txBox="1"/>
          <p:nvPr/>
        </p:nvSpPr>
        <p:spPr>
          <a:xfrm>
            <a:off x="4637257" y="2774745"/>
            <a:ext cx="3377848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웹 페이지 제작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 뉴스만 제작 </a:t>
            </a: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웹 페이지에 </a:t>
            </a: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카드뉴스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 형식을 넣자</a:t>
            </a: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!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BA3C49-7BE0-488F-9629-286B604EB8E9}"/>
              </a:ext>
            </a:extLst>
          </p:cNvPr>
          <p:cNvSpPr txBox="1"/>
          <p:nvPr/>
        </p:nvSpPr>
        <p:spPr>
          <a:xfrm>
            <a:off x="4617511" y="3610427"/>
            <a:ext cx="2265364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GitHub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에 있는 소프트웨어를 사용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충돌이 일어나지 않게 조사 후 사용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8F029CC-91B2-4D9E-9148-C1D4D5ACE81D}"/>
              </a:ext>
            </a:extLst>
          </p:cNvPr>
          <p:cNvSpPr txBox="1"/>
          <p:nvPr/>
        </p:nvSpPr>
        <p:spPr>
          <a:xfrm>
            <a:off x="4617511" y="4446109"/>
            <a:ext cx="2929007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카드형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레이아웃 사용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템플릿으로 페이스북 팀 디자인 웹 페이지 사용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9D47C86-DED4-413E-BCDC-A777AA646A53}"/>
              </a:ext>
            </a:extLst>
          </p:cNvPr>
          <p:cNvSpPr txBox="1"/>
          <p:nvPr/>
        </p:nvSpPr>
        <p:spPr>
          <a:xfrm>
            <a:off x="4621166" y="2534869"/>
            <a:ext cx="2624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어떤 소프트웨어를 </a:t>
            </a:r>
            <a:r>
              <a:rPr lang="ko-KR" altLang="en-US" sz="1400" b="1" dirty="0" err="1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만들것인가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8CEB6D1-82CA-4F0E-8186-9C92DCAE535B}"/>
              </a:ext>
            </a:extLst>
          </p:cNvPr>
          <p:cNvSpPr txBox="1"/>
          <p:nvPr/>
        </p:nvSpPr>
        <p:spPr>
          <a:xfrm>
            <a:off x="4621168" y="3368546"/>
            <a:ext cx="17427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어떻게 </a:t>
            </a:r>
            <a:r>
              <a:rPr lang="ko-KR" altLang="en-US" sz="1400" b="1" dirty="0" err="1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만들것인가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97B2480-72C7-4B51-86B0-16E85594D30F}"/>
              </a:ext>
            </a:extLst>
          </p:cNvPr>
          <p:cNvSpPr txBox="1"/>
          <p:nvPr/>
        </p:nvSpPr>
        <p:spPr>
          <a:xfrm>
            <a:off x="4621168" y="4202223"/>
            <a:ext cx="2787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3.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어떤 소프트웨어를 사용할 것인가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88F7E23-98D1-4184-BB5B-6193D45CBD19}"/>
              </a:ext>
            </a:extLst>
          </p:cNvPr>
          <p:cNvSpPr txBox="1"/>
          <p:nvPr/>
        </p:nvSpPr>
        <p:spPr>
          <a:xfrm>
            <a:off x="4621168" y="5035900"/>
            <a:ext cx="1043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4. 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역할 분담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35C3DD3-C7A3-4939-BBA9-CBF08F31B4F5}"/>
              </a:ext>
            </a:extLst>
          </p:cNvPr>
          <p:cNvSpPr txBox="1"/>
          <p:nvPr/>
        </p:nvSpPr>
        <p:spPr>
          <a:xfrm>
            <a:off x="4617511" y="5281792"/>
            <a:ext cx="3849131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라이선스팀이 사용할 소프트웨어의 라이선스 조사 후 충돌 검사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웹페이지팀은 디자인 구성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1F3232E9-1A24-4CC6-8A1C-581130B1D1AD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1. </a:t>
            </a:r>
            <a:r>
              <a:rPr lang="ko-KR" altLang="en-US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제작할 소프트웨어 결정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pic>
        <p:nvPicPr>
          <p:cNvPr id="136" name="그래픽 135" descr="랩톱">
            <a:extLst>
              <a:ext uri="{FF2B5EF4-FFF2-40B4-BE49-F238E27FC236}">
                <a16:creationId xmlns:a16="http://schemas.microsoft.com/office/drawing/2014/main" id="{2D4369F0-D317-45E7-9861-FDD4895DB34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993289" y="428671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8" name="그래픽 137" descr="모니터">
            <a:extLst>
              <a:ext uri="{FF2B5EF4-FFF2-40B4-BE49-F238E27FC236}">
                <a16:creationId xmlns:a16="http://schemas.microsoft.com/office/drawing/2014/main" id="{AB6B2B47-493C-4B5D-A297-A8D749FB595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993289" y="2663136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2" name="그래픽 141" descr="태블릿">
            <a:extLst>
              <a:ext uri="{FF2B5EF4-FFF2-40B4-BE49-F238E27FC236}">
                <a16:creationId xmlns:a16="http://schemas.microsoft.com/office/drawing/2014/main" id="{6D0A68FE-5ADE-467B-A34A-6A718B894FE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993289" y="5098506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4" name="그래픽 143" descr="프로젝터 화면">
            <a:extLst>
              <a:ext uri="{FF2B5EF4-FFF2-40B4-BE49-F238E27FC236}">
                <a16:creationId xmlns:a16="http://schemas.microsoft.com/office/drawing/2014/main" id="{10E4C386-5A14-4123-9CC5-42405B9BCF8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3993289" y="347492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5F93B7-D17F-4715-A27E-D1AB970D1FAE}"/>
              </a:ext>
            </a:extLst>
          </p:cNvPr>
          <p:cNvGrpSpPr/>
          <p:nvPr/>
        </p:nvGrpSpPr>
        <p:grpSpPr>
          <a:xfrm>
            <a:off x="586319" y="2891409"/>
            <a:ext cx="3083461" cy="1901205"/>
            <a:chOff x="2575706" y="2399249"/>
            <a:chExt cx="3842509" cy="2264514"/>
          </a:xfrm>
        </p:grpSpPr>
        <p:pic>
          <p:nvPicPr>
            <p:cNvPr id="35" name="Рисунок 20">
              <a:extLst>
                <a:ext uri="{FF2B5EF4-FFF2-40B4-BE49-F238E27FC236}">
                  <a16:creationId xmlns:a16="http://schemas.microsoft.com/office/drawing/2014/main" id="{6BE4E5D9-5C91-4FAA-8656-84717689C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706" y="2399249"/>
              <a:ext cx="3842509" cy="2264514"/>
            </a:xfrm>
            <a:prstGeom prst="rect">
              <a:avLst/>
            </a:prstGeom>
          </p:spPr>
        </p:pic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AB58C3BE-8155-4396-ADFC-25310C24E864}"/>
                </a:ext>
              </a:extLst>
            </p:cNvPr>
            <p:cNvSpPr/>
            <p:nvPr/>
          </p:nvSpPr>
          <p:spPr>
            <a:xfrm>
              <a:off x="3098528" y="2582614"/>
              <a:ext cx="2813145" cy="175560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endParaRPr lang="ko-KR" altLang="en-US" sz="1200" b="1" spc="-10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pic>
        <p:nvPicPr>
          <p:cNvPr id="2" name="그림 1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9727" y="3031572"/>
            <a:ext cx="2269664" cy="149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">
            <a:extLst>
              <a:ext uri="{FF2B5EF4-FFF2-40B4-BE49-F238E27FC236}">
                <a16:creationId xmlns:a16="http://schemas.microsoft.com/office/drawing/2014/main" id="{AD12BC0C-ABCD-4052-84A1-80269571E02E}"/>
              </a:ext>
            </a:extLst>
          </p:cNvPr>
          <p:cNvSpPr/>
          <p:nvPr/>
        </p:nvSpPr>
        <p:spPr>
          <a:xfrm>
            <a:off x="3939556" y="2571274"/>
            <a:ext cx="610441" cy="610442"/>
          </a:xfrm>
          <a:prstGeom prst="rect">
            <a:avLst/>
          </a:prstGeom>
          <a:solidFill>
            <a:srgbClr val="EB42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7" name="Rectangle 215">
            <a:extLst>
              <a:ext uri="{FF2B5EF4-FFF2-40B4-BE49-F238E27FC236}">
                <a16:creationId xmlns:a16="http://schemas.microsoft.com/office/drawing/2014/main" id="{47673B1F-7B6B-4FF5-A1C7-2E6EBDC0C9EB}"/>
              </a:ext>
            </a:extLst>
          </p:cNvPr>
          <p:cNvSpPr/>
          <p:nvPr/>
        </p:nvSpPr>
        <p:spPr>
          <a:xfrm>
            <a:off x="3939556" y="3401217"/>
            <a:ext cx="610441" cy="610442"/>
          </a:xfrm>
          <a:prstGeom prst="rect">
            <a:avLst/>
          </a:prstGeom>
          <a:solidFill>
            <a:srgbClr val="EEB3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8" name="Rectangle 216">
            <a:extLst>
              <a:ext uri="{FF2B5EF4-FFF2-40B4-BE49-F238E27FC236}">
                <a16:creationId xmlns:a16="http://schemas.microsoft.com/office/drawing/2014/main" id="{BAE4A289-B6F6-4601-B8D1-D33B4D1C32D6}"/>
              </a:ext>
            </a:extLst>
          </p:cNvPr>
          <p:cNvSpPr/>
          <p:nvPr/>
        </p:nvSpPr>
        <p:spPr>
          <a:xfrm>
            <a:off x="3939556" y="4231160"/>
            <a:ext cx="610441" cy="610442"/>
          </a:xfrm>
          <a:prstGeom prst="rect">
            <a:avLst/>
          </a:prstGeom>
          <a:solidFill>
            <a:srgbClr val="349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99" name="Rectangle 217">
            <a:extLst>
              <a:ext uri="{FF2B5EF4-FFF2-40B4-BE49-F238E27FC236}">
                <a16:creationId xmlns:a16="http://schemas.microsoft.com/office/drawing/2014/main" id="{C706B2EE-23F5-4961-83FE-9595569DFA37}"/>
              </a:ext>
            </a:extLst>
          </p:cNvPr>
          <p:cNvSpPr/>
          <p:nvPr/>
        </p:nvSpPr>
        <p:spPr>
          <a:xfrm>
            <a:off x="3939556" y="5061104"/>
            <a:ext cx="610441" cy="610442"/>
          </a:xfrm>
          <a:prstGeom prst="rect">
            <a:avLst/>
          </a:prstGeom>
          <a:solidFill>
            <a:srgbClr val="408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2C3A458-6E34-432A-9C09-7F8011FC4D68}"/>
              </a:ext>
            </a:extLst>
          </p:cNvPr>
          <p:cNvSpPr txBox="1"/>
          <p:nvPr/>
        </p:nvSpPr>
        <p:spPr>
          <a:xfrm>
            <a:off x="4637257" y="2774745"/>
            <a:ext cx="3336170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페이스북 팀 디자인 </a:t>
            </a: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웹페이지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소스코드를 찾을 수  없음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다른 템플릿을 찾아봐야 함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BA3C49-7BE0-488F-9629-286B604EB8E9}"/>
              </a:ext>
            </a:extLst>
          </p:cNvPr>
          <p:cNvSpPr txBox="1"/>
          <p:nvPr/>
        </p:nvSpPr>
        <p:spPr>
          <a:xfrm>
            <a:off x="4617511" y="3610427"/>
            <a:ext cx="3570208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Html5up-phantom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존재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카드형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레이아웃이 이미 존재하여 다른 소프트웨어 불필요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8F029CC-91B2-4D9E-9148-C1D4D5ACE81D}"/>
              </a:ext>
            </a:extLst>
          </p:cNvPr>
          <p:cNvSpPr txBox="1"/>
          <p:nvPr/>
        </p:nvSpPr>
        <p:spPr>
          <a:xfrm>
            <a:off x="4617511" y="4446109"/>
            <a:ext cx="2815194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카드형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레이아웃 사용 </a:t>
            </a: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템플릿에 존재</a:t>
            </a: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,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제거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페이스북 팀 디자인 웹 페이지 사용 </a:t>
            </a: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  <a:sym typeface="Wingdings" panose="05000000000000000000" pitchFamily="2" charset="2"/>
              </a:rPr>
              <a:t>교체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9D47C86-DED4-413E-BCDC-A777AA646A53}"/>
              </a:ext>
            </a:extLst>
          </p:cNvPr>
          <p:cNvSpPr txBox="1"/>
          <p:nvPr/>
        </p:nvSpPr>
        <p:spPr>
          <a:xfrm>
            <a:off x="4621166" y="2534869"/>
            <a:ext cx="2101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무슨 문제가 일어났는가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8CEB6D1-82CA-4F0E-8186-9C92DCAE535B}"/>
              </a:ext>
            </a:extLst>
          </p:cNvPr>
          <p:cNvSpPr txBox="1"/>
          <p:nvPr/>
        </p:nvSpPr>
        <p:spPr>
          <a:xfrm>
            <a:off x="4621168" y="3368546"/>
            <a:ext cx="14157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대체 템플릿은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97B2480-72C7-4B51-86B0-16E85594D30F}"/>
              </a:ext>
            </a:extLst>
          </p:cNvPr>
          <p:cNvSpPr txBox="1"/>
          <p:nvPr/>
        </p:nvSpPr>
        <p:spPr>
          <a:xfrm>
            <a:off x="4621168" y="4202223"/>
            <a:ext cx="17427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3.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저번과의 차이점은</a:t>
            </a:r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?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88F7E23-98D1-4184-BB5B-6193D45CBD19}"/>
              </a:ext>
            </a:extLst>
          </p:cNvPr>
          <p:cNvSpPr txBox="1"/>
          <p:nvPr/>
        </p:nvSpPr>
        <p:spPr>
          <a:xfrm>
            <a:off x="4621168" y="5035900"/>
            <a:ext cx="1043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en-US" altLang="ko-KR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4.  </a:t>
            </a:r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역할 분담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35C3DD3-C7A3-4939-BBA9-CBF08F31B4F5}"/>
              </a:ext>
            </a:extLst>
          </p:cNvPr>
          <p:cNvSpPr txBox="1"/>
          <p:nvPr/>
        </p:nvSpPr>
        <p:spPr>
          <a:xfrm>
            <a:off x="4617511" y="5281792"/>
            <a:ext cx="3849131" cy="4887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웹페이지팀은 역할을 나누어 </a:t>
            </a:r>
            <a:r>
              <a:rPr lang="ko-KR" altLang="en-US" sz="1100" spc="-100" dirty="0" err="1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카드뉴스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제작과 웹 제작으로 나뉨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라이선스팀은 보증서 작성 및 발표 준비</a:t>
            </a:r>
            <a:endParaRPr lang="en-US" altLang="ko-KR" sz="11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1F3232E9-1A24-4CC6-8A1C-581130B1D1AD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2. </a:t>
            </a:r>
            <a:r>
              <a:rPr lang="ko-KR" altLang="en-US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제작할 소프트웨어 문제점 발생 및 해결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pic>
        <p:nvPicPr>
          <p:cNvPr id="136" name="그래픽 135" descr="랩톱">
            <a:extLst>
              <a:ext uri="{FF2B5EF4-FFF2-40B4-BE49-F238E27FC236}">
                <a16:creationId xmlns:a16="http://schemas.microsoft.com/office/drawing/2014/main" id="{2D4369F0-D317-45E7-9861-FDD4895DB34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993289" y="428671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8" name="그래픽 137" descr="모니터">
            <a:extLst>
              <a:ext uri="{FF2B5EF4-FFF2-40B4-BE49-F238E27FC236}">
                <a16:creationId xmlns:a16="http://schemas.microsoft.com/office/drawing/2014/main" id="{AB6B2B47-493C-4B5D-A297-A8D749FB595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993289" y="2663136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2" name="그래픽 141" descr="태블릿">
            <a:extLst>
              <a:ext uri="{FF2B5EF4-FFF2-40B4-BE49-F238E27FC236}">
                <a16:creationId xmlns:a16="http://schemas.microsoft.com/office/drawing/2014/main" id="{6D0A68FE-5ADE-467B-A34A-6A718B894FE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993289" y="5098506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4" name="그래픽 143" descr="프로젝터 화면">
            <a:extLst>
              <a:ext uri="{FF2B5EF4-FFF2-40B4-BE49-F238E27FC236}">
                <a16:creationId xmlns:a16="http://schemas.microsoft.com/office/drawing/2014/main" id="{10E4C386-5A14-4123-9CC5-42405B9BCF8F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3993289" y="347492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5F93B7-D17F-4715-A27E-D1AB970D1FAE}"/>
              </a:ext>
            </a:extLst>
          </p:cNvPr>
          <p:cNvGrpSpPr/>
          <p:nvPr/>
        </p:nvGrpSpPr>
        <p:grpSpPr>
          <a:xfrm>
            <a:off x="586319" y="2891409"/>
            <a:ext cx="3083461" cy="1901205"/>
            <a:chOff x="2575706" y="2399249"/>
            <a:chExt cx="3842509" cy="2264514"/>
          </a:xfrm>
        </p:grpSpPr>
        <p:pic>
          <p:nvPicPr>
            <p:cNvPr id="35" name="Рисунок 20">
              <a:extLst>
                <a:ext uri="{FF2B5EF4-FFF2-40B4-BE49-F238E27FC236}">
                  <a16:creationId xmlns:a16="http://schemas.microsoft.com/office/drawing/2014/main" id="{6BE4E5D9-5C91-4FAA-8656-84717689C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706" y="2399249"/>
              <a:ext cx="3842509" cy="2264514"/>
            </a:xfrm>
            <a:prstGeom prst="rect">
              <a:avLst/>
            </a:prstGeom>
          </p:spPr>
        </p:pic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AB58C3BE-8155-4396-ADFC-25310C24E864}"/>
                </a:ext>
              </a:extLst>
            </p:cNvPr>
            <p:cNvSpPr/>
            <p:nvPr/>
          </p:nvSpPr>
          <p:spPr>
            <a:xfrm>
              <a:off x="3098528" y="2582614"/>
              <a:ext cx="2813145" cy="175560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endParaRPr lang="ko-KR" altLang="en-US" sz="1200" b="1" spc="-10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pic>
        <p:nvPicPr>
          <p:cNvPr id="3" name="그림 2">
            <a:hlinkClick r:id="rId11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2202" y="3045356"/>
            <a:ext cx="2261098" cy="150361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46251" y="1668819"/>
            <a:ext cx="7119439" cy="472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5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1F3232E9-1A24-4CC6-8A1C-581130B1D1AD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ko-KR" altLang="en-US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깃 사용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667" y="2083324"/>
            <a:ext cx="4649591" cy="433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3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215">
            <a:extLst>
              <a:ext uri="{FF2B5EF4-FFF2-40B4-BE49-F238E27FC236}">
                <a16:creationId xmlns:a16="http://schemas.microsoft.com/office/drawing/2014/main" id="{47673B1F-7B6B-4FF5-A1C7-2E6EBDC0C9EB}"/>
              </a:ext>
            </a:extLst>
          </p:cNvPr>
          <p:cNvSpPr/>
          <p:nvPr/>
        </p:nvSpPr>
        <p:spPr>
          <a:xfrm>
            <a:off x="3939556" y="3401217"/>
            <a:ext cx="610441" cy="610442"/>
          </a:xfrm>
          <a:prstGeom prst="rect">
            <a:avLst/>
          </a:prstGeom>
          <a:solidFill>
            <a:srgbClr val="EEB3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BA3C49-7BE0-488F-9629-286B604EB8E9}"/>
              </a:ext>
            </a:extLst>
          </p:cNvPr>
          <p:cNvSpPr txBox="1"/>
          <p:nvPr/>
        </p:nvSpPr>
        <p:spPr>
          <a:xfrm>
            <a:off x="4617511" y="3610427"/>
            <a:ext cx="2719014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PC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와 모바일 둘 다 작동하게 기능 구현 완료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8CEB6D1-82CA-4F0E-8186-9C92DCAE535B}"/>
              </a:ext>
            </a:extLst>
          </p:cNvPr>
          <p:cNvSpPr txBox="1"/>
          <p:nvPr/>
        </p:nvSpPr>
        <p:spPr>
          <a:xfrm>
            <a:off x="4621168" y="3368546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웹 페이지 소개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13" name="Freeform 10">
            <a:extLst>
              <a:ext uri="{FF2B5EF4-FFF2-40B4-BE49-F238E27FC236}">
                <a16:creationId xmlns:a16="http://schemas.microsoft.com/office/drawing/2014/main" id="{6680A82B-5258-441E-9FB9-4F3D08973D3B}"/>
              </a:ext>
            </a:extLst>
          </p:cNvPr>
          <p:cNvSpPr>
            <a:spLocks noEditPoints="1"/>
          </p:cNvSpPr>
          <p:nvPr/>
        </p:nvSpPr>
        <p:spPr bwMode="auto">
          <a:xfrm>
            <a:off x="884016" y="2206136"/>
            <a:ext cx="2616564" cy="4199914"/>
          </a:xfrm>
          <a:custGeom>
            <a:avLst/>
            <a:gdLst>
              <a:gd name="T0" fmla="*/ 1238 w 1380"/>
              <a:gd name="T1" fmla="*/ 1842 h 2252"/>
              <a:gd name="T2" fmla="*/ 1302 w 1380"/>
              <a:gd name="T3" fmla="*/ 1408 h 2252"/>
              <a:gd name="T4" fmla="*/ 1248 w 1380"/>
              <a:gd name="T5" fmla="*/ 988 h 2252"/>
              <a:gd name="T6" fmla="*/ 1153 w 1380"/>
              <a:gd name="T7" fmla="*/ 788 h 2252"/>
              <a:gd name="T8" fmla="*/ 1065 w 1380"/>
              <a:gd name="T9" fmla="*/ 601 h 2252"/>
              <a:gd name="T10" fmla="*/ 999 w 1380"/>
              <a:gd name="T11" fmla="*/ 473 h 2252"/>
              <a:gd name="T12" fmla="*/ 183 w 1380"/>
              <a:gd name="T13" fmla="*/ 120 h 2252"/>
              <a:gd name="T14" fmla="*/ 69 w 1380"/>
              <a:gd name="T15" fmla="*/ 777 h 2252"/>
              <a:gd name="T16" fmla="*/ 63 w 1380"/>
              <a:gd name="T17" fmla="*/ 940 h 2252"/>
              <a:gd name="T18" fmla="*/ 42 w 1380"/>
              <a:gd name="T19" fmla="*/ 1143 h 2252"/>
              <a:gd name="T20" fmla="*/ 30 w 1380"/>
              <a:gd name="T21" fmla="*/ 1394 h 2252"/>
              <a:gd name="T22" fmla="*/ 123 w 1380"/>
              <a:gd name="T23" fmla="*/ 1575 h 2252"/>
              <a:gd name="T24" fmla="*/ 260 w 1380"/>
              <a:gd name="T25" fmla="*/ 1677 h 2252"/>
              <a:gd name="T26" fmla="*/ 345 w 1380"/>
              <a:gd name="T27" fmla="*/ 1810 h 2252"/>
              <a:gd name="T28" fmla="*/ 587 w 1380"/>
              <a:gd name="T29" fmla="*/ 2071 h 2252"/>
              <a:gd name="T30" fmla="*/ 662 w 1380"/>
              <a:gd name="T31" fmla="*/ 2248 h 2252"/>
              <a:gd name="T32" fmla="*/ 1102 w 1380"/>
              <a:gd name="T33" fmla="*/ 646 h 2252"/>
              <a:gd name="T34" fmla="*/ 1079 w 1380"/>
              <a:gd name="T35" fmla="*/ 742 h 2252"/>
              <a:gd name="T36" fmla="*/ 303 w 1380"/>
              <a:gd name="T37" fmla="*/ 24 h 2252"/>
              <a:gd name="T38" fmla="*/ 956 w 1380"/>
              <a:gd name="T39" fmla="*/ 147 h 2252"/>
              <a:gd name="T40" fmla="*/ 207 w 1380"/>
              <a:gd name="T41" fmla="*/ 120 h 2252"/>
              <a:gd name="T42" fmla="*/ 231 w 1380"/>
              <a:gd name="T43" fmla="*/ 1458 h 2252"/>
              <a:gd name="T44" fmla="*/ 236 w 1380"/>
              <a:gd name="T45" fmla="*/ 1305 h 2252"/>
              <a:gd name="T46" fmla="*/ 948 w 1380"/>
              <a:gd name="T47" fmla="*/ 155 h 2252"/>
              <a:gd name="T48" fmla="*/ 217 w 1380"/>
              <a:gd name="T49" fmla="*/ 1151 h 2252"/>
              <a:gd name="T50" fmla="*/ 129 w 1380"/>
              <a:gd name="T51" fmla="*/ 599 h 2252"/>
              <a:gd name="T52" fmla="*/ 83 w 1380"/>
              <a:gd name="T53" fmla="*/ 954 h 2252"/>
              <a:gd name="T54" fmla="*/ 199 w 1380"/>
              <a:gd name="T55" fmla="*/ 991 h 2252"/>
              <a:gd name="T56" fmla="*/ 64 w 1380"/>
              <a:gd name="T57" fmla="*/ 1112 h 2252"/>
              <a:gd name="T58" fmla="*/ 146 w 1380"/>
              <a:gd name="T59" fmla="*/ 970 h 2252"/>
              <a:gd name="T60" fmla="*/ 62 w 1380"/>
              <a:gd name="T61" fmla="*/ 1090 h 2252"/>
              <a:gd name="T62" fmla="*/ 150 w 1380"/>
              <a:gd name="T63" fmla="*/ 987 h 2252"/>
              <a:gd name="T64" fmla="*/ 60 w 1380"/>
              <a:gd name="T65" fmla="*/ 1159 h 2252"/>
              <a:gd name="T66" fmla="*/ 207 w 1380"/>
              <a:gd name="T67" fmla="*/ 1196 h 2252"/>
              <a:gd name="T68" fmla="*/ 143 w 1380"/>
              <a:gd name="T69" fmla="*/ 1349 h 2252"/>
              <a:gd name="T70" fmla="*/ 223 w 1380"/>
              <a:gd name="T71" fmla="*/ 1367 h 2252"/>
              <a:gd name="T72" fmla="*/ 89 w 1380"/>
              <a:gd name="T73" fmla="*/ 1533 h 2252"/>
              <a:gd name="T74" fmla="*/ 122 w 1380"/>
              <a:gd name="T75" fmla="*/ 1361 h 2252"/>
              <a:gd name="T76" fmla="*/ 199 w 1380"/>
              <a:gd name="T77" fmla="*/ 1373 h 2252"/>
              <a:gd name="T78" fmla="*/ 155 w 1380"/>
              <a:gd name="T79" fmla="*/ 1564 h 2252"/>
              <a:gd name="T80" fmla="*/ 219 w 1380"/>
              <a:gd name="T81" fmla="*/ 1513 h 2252"/>
              <a:gd name="T82" fmla="*/ 957 w 1380"/>
              <a:gd name="T83" fmla="*/ 974 h 2252"/>
              <a:gd name="T84" fmla="*/ 970 w 1380"/>
              <a:gd name="T85" fmla="*/ 1091 h 2252"/>
              <a:gd name="T86" fmla="*/ 207 w 1380"/>
              <a:gd name="T87" fmla="*/ 1534 h 2252"/>
              <a:gd name="T88" fmla="*/ 537 w 1380"/>
              <a:gd name="T89" fmla="*/ 1986 h 2252"/>
              <a:gd name="T90" fmla="*/ 302 w 1380"/>
              <a:gd name="T91" fmla="*/ 1710 h 2252"/>
              <a:gd name="T92" fmla="*/ 876 w 1380"/>
              <a:gd name="T93" fmla="*/ 1648 h 2252"/>
              <a:gd name="T94" fmla="*/ 1009 w 1380"/>
              <a:gd name="T95" fmla="*/ 1208 h 2252"/>
              <a:gd name="T96" fmla="*/ 997 w 1380"/>
              <a:gd name="T97" fmla="*/ 1007 h 2252"/>
              <a:gd name="T98" fmla="*/ 1025 w 1380"/>
              <a:gd name="T99" fmla="*/ 1003 h 2252"/>
              <a:gd name="T100" fmla="*/ 1066 w 1380"/>
              <a:gd name="T101" fmla="*/ 625 h 2252"/>
              <a:gd name="T102" fmla="*/ 1071 w 1380"/>
              <a:gd name="T103" fmla="*/ 743 h 2252"/>
              <a:gd name="T104" fmla="*/ 1141 w 1380"/>
              <a:gd name="T105" fmla="*/ 814 h 2252"/>
              <a:gd name="T106" fmla="*/ 1275 w 1380"/>
              <a:gd name="T107" fmla="*/ 1245 h 2252"/>
              <a:gd name="T108" fmla="*/ 1219 w 1380"/>
              <a:gd name="T109" fmla="*/ 1889 h 2252"/>
              <a:gd name="T110" fmla="*/ 996 w 1380"/>
              <a:gd name="T111" fmla="*/ 1166 h 2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80" h="2252">
                <a:moveTo>
                  <a:pt x="1371" y="2221"/>
                </a:moveTo>
                <a:cubicBezTo>
                  <a:pt x="1371" y="2220"/>
                  <a:pt x="1339" y="2112"/>
                  <a:pt x="1315" y="2039"/>
                </a:cubicBezTo>
                <a:cubicBezTo>
                  <a:pt x="1298" y="1988"/>
                  <a:pt x="1273" y="1941"/>
                  <a:pt x="1256" y="1910"/>
                </a:cubicBezTo>
                <a:cubicBezTo>
                  <a:pt x="1250" y="1899"/>
                  <a:pt x="1243" y="1886"/>
                  <a:pt x="1242" y="1882"/>
                </a:cubicBezTo>
                <a:cubicBezTo>
                  <a:pt x="1240" y="1876"/>
                  <a:pt x="1238" y="1863"/>
                  <a:pt x="1238" y="1842"/>
                </a:cubicBezTo>
                <a:cubicBezTo>
                  <a:pt x="1239" y="1810"/>
                  <a:pt x="1239" y="1810"/>
                  <a:pt x="1239" y="1810"/>
                </a:cubicBezTo>
                <a:cubicBezTo>
                  <a:pt x="1240" y="1788"/>
                  <a:pt x="1242" y="1762"/>
                  <a:pt x="1248" y="1732"/>
                </a:cubicBezTo>
                <a:cubicBezTo>
                  <a:pt x="1253" y="1698"/>
                  <a:pt x="1261" y="1651"/>
                  <a:pt x="1269" y="1600"/>
                </a:cubicBezTo>
                <a:cubicBezTo>
                  <a:pt x="1281" y="1525"/>
                  <a:pt x="1293" y="1447"/>
                  <a:pt x="1299" y="1420"/>
                </a:cubicBezTo>
                <a:cubicBezTo>
                  <a:pt x="1300" y="1416"/>
                  <a:pt x="1301" y="1412"/>
                  <a:pt x="1302" y="1408"/>
                </a:cubicBezTo>
                <a:cubicBezTo>
                  <a:pt x="1312" y="1366"/>
                  <a:pt x="1320" y="1333"/>
                  <a:pt x="1298" y="1240"/>
                </a:cubicBezTo>
                <a:cubicBezTo>
                  <a:pt x="1284" y="1179"/>
                  <a:pt x="1276" y="1141"/>
                  <a:pt x="1271" y="1112"/>
                </a:cubicBezTo>
                <a:cubicBezTo>
                  <a:pt x="1268" y="1096"/>
                  <a:pt x="1265" y="1083"/>
                  <a:pt x="1262" y="1071"/>
                </a:cubicBezTo>
                <a:cubicBezTo>
                  <a:pt x="1253" y="1034"/>
                  <a:pt x="1249" y="1008"/>
                  <a:pt x="1248" y="991"/>
                </a:cubicBezTo>
                <a:cubicBezTo>
                  <a:pt x="1248" y="988"/>
                  <a:pt x="1248" y="988"/>
                  <a:pt x="1248" y="988"/>
                </a:cubicBezTo>
                <a:cubicBezTo>
                  <a:pt x="1247" y="965"/>
                  <a:pt x="1246" y="941"/>
                  <a:pt x="1224" y="908"/>
                </a:cubicBezTo>
                <a:cubicBezTo>
                  <a:pt x="1200" y="872"/>
                  <a:pt x="1183" y="846"/>
                  <a:pt x="1180" y="841"/>
                </a:cubicBezTo>
                <a:cubicBezTo>
                  <a:pt x="1178" y="837"/>
                  <a:pt x="1172" y="824"/>
                  <a:pt x="1169" y="817"/>
                </a:cubicBezTo>
                <a:cubicBezTo>
                  <a:pt x="1167" y="811"/>
                  <a:pt x="1165" y="806"/>
                  <a:pt x="1163" y="803"/>
                </a:cubicBezTo>
                <a:cubicBezTo>
                  <a:pt x="1160" y="797"/>
                  <a:pt x="1156" y="792"/>
                  <a:pt x="1153" y="788"/>
                </a:cubicBezTo>
                <a:cubicBezTo>
                  <a:pt x="1148" y="764"/>
                  <a:pt x="1134" y="685"/>
                  <a:pt x="1132" y="670"/>
                </a:cubicBezTo>
                <a:cubicBezTo>
                  <a:pt x="1128" y="646"/>
                  <a:pt x="1125" y="635"/>
                  <a:pt x="1117" y="627"/>
                </a:cubicBezTo>
                <a:cubicBezTo>
                  <a:pt x="1115" y="625"/>
                  <a:pt x="1112" y="623"/>
                  <a:pt x="1110" y="622"/>
                </a:cubicBezTo>
                <a:cubicBezTo>
                  <a:pt x="1102" y="611"/>
                  <a:pt x="1089" y="600"/>
                  <a:pt x="1068" y="600"/>
                </a:cubicBezTo>
                <a:cubicBezTo>
                  <a:pt x="1067" y="600"/>
                  <a:pt x="1066" y="601"/>
                  <a:pt x="1065" y="601"/>
                </a:cubicBezTo>
                <a:cubicBezTo>
                  <a:pt x="1050" y="601"/>
                  <a:pt x="1031" y="603"/>
                  <a:pt x="1011" y="614"/>
                </a:cubicBezTo>
                <a:cubicBezTo>
                  <a:pt x="1006" y="616"/>
                  <a:pt x="1001" y="619"/>
                  <a:pt x="996" y="623"/>
                </a:cubicBezTo>
                <a:cubicBezTo>
                  <a:pt x="996" y="554"/>
                  <a:pt x="996" y="554"/>
                  <a:pt x="996" y="554"/>
                </a:cubicBezTo>
                <a:cubicBezTo>
                  <a:pt x="998" y="551"/>
                  <a:pt x="999" y="548"/>
                  <a:pt x="999" y="545"/>
                </a:cubicBezTo>
                <a:cubicBezTo>
                  <a:pt x="999" y="473"/>
                  <a:pt x="999" y="473"/>
                  <a:pt x="999" y="473"/>
                </a:cubicBezTo>
                <a:cubicBezTo>
                  <a:pt x="999" y="470"/>
                  <a:pt x="998" y="466"/>
                  <a:pt x="996" y="464"/>
                </a:cubicBezTo>
                <a:cubicBezTo>
                  <a:pt x="996" y="120"/>
                  <a:pt x="996" y="120"/>
                  <a:pt x="996" y="120"/>
                </a:cubicBezTo>
                <a:cubicBezTo>
                  <a:pt x="996" y="54"/>
                  <a:pt x="942" y="0"/>
                  <a:pt x="876" y="0"/>
                </a:cubicBezTo>
                <a:cubicBezTo>
                  <a:pt x="303" y="0"/>
                  <a:pt x="303" y="0"/>
                  <a:pt x="303" y="0"/>
                </a:cubicBezTo>
                <a:cubicBezTo>
                  <a:pt x="236" y="0"/>
                  <a:pt x="183" y="54"/>
                  <a:pt x="183" y="120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2" y="572"/>
                  <a:pt x="181" y="572"/>
                  <a:pt x="181" y="572"/>
                </a:cubicBezTo>
                <a:cubicBezTo>
                  <a:pt x="168" y="572"/>
                  <a:pt x="144" y="573"/>
                  <a:pt x="125" y="575"/>
                </a:cubicBezTo>
                <a:cubicBezTo>
                  <a:pt x="105" y="578"/>
                  <a:pt x="43" y="586"/>
                  <a:pt x="23" y="647"/>
                </a:cubicBezTo>
                <a:cubicBezTo>
                  <a:pt x="3" y="706"/>
                  <a:pt x="36" y="745"/>
                  <a:pt x="69" y="777"/>
                </a:cubicBezTo>
                <a:cubicBezTo>
                  <a:pt x="102" y="810"/>
                  <a:pt x="163" y="827"/>
                  <a:pt x="183" y="832"/>
                </a:cubicBezTo>
                <a:cubicBezTo>
                  <a:pt x="183" y="850"/>
                  <a:pt x="183" y="850"/>
                  <a:pt x="183" y="850"/>
                </a:cubicBezTo>
                <a:cubicBezTo>
                  <a:pt x="174" y="852"/>
                  <a:pt x="160" y="856"/>
                  <a:pt x="143" y="862"/>
                </a:cubicBezTo>
                <a:cubicBezTo>
                  <a:pt x="110" y="873"/>
                  <a:pt x="94" y="896"/>
                  <a:pt x="73" y="926"/>
                </a:cubicBezTo>
                <a:cubicBezTo>
                  <a:pt x="70" y="931"/>
                  <a:pt x="67" y="936"/>
                  <a:pt x="63" y="940"/>
                </a:cubicBezTo>
                <a:cubicBezTo>
                  <a:pt x="30" y="987"/>
                  <a:pt x="30" y="1018"/>
                  <a:pt x="35" y="1036"/>
                </a:cubicBezTo>
                <a:cubicBezTo>
                  <a:pt x="36" y="1040"/>
                  <a:pt x="37" y="1057"/>
                  <a:pt x="37" y="1068"/>
                </a:cubicBezTo>
                <a:cubicBezTo>
                  <a:pt x="38" y="1085"/>
                  <a:pt x="38" y="1102"/>
                  <a:pt x="40" y="1116"/>
                </a:cubicBezTo>
                <a:cubicBezTo>
                  <a:pt x="42" y="1125"/>
                  <a:pt x="44" y="1132"/>
                  <a:pt x="47" y="1138"/>
                </a:cubicBezTo>
                <a:cubicBezTo>
                  <a:pt x="45" y="1140"/>
                  <a:pt x="44" y="1141"/>
                  <a:pt x="42" y="1143"/>
                </a:cubicBezTo>
                <a:cubicBezTo>
                  <a:pt x="33" y="1153"/>
                  <a:pt x="17" y="1177"/>
                  <a:pt x="10" y="1229"/>
                </a:cubicBezTo>
                <a:cubicBezTo>
                  <a:pt x="4" y="1270"/>
                  <a:pt x="28" y="1305"/>
                  <a:pt x="44" y="1328"/>
                </a:cubicBezTo>
                <a:cubicBezTo>
                  <a:pt x="48" y="1335"/>
                  <a:pt x="53" y="1341"/>
                  <a:pt x="54" y="1345"/>
                </a:cubicBezTo>
                <a:cubicBezTo>
                  <a:pt x="55" y="1348"/>
                  <a:pt x="57" y="1351"/>
                  <a:pt x="59" y="1354"/>
                </a:cubicBezTo>
                <a:cubicBezTo>
                  <a:pt x="45" y="1363"/>
                  <a:pt x="39" y="1375"/>
                  <a:pt x="30" y="1394"/>
                </a:cubicBezTo>
                <a:cubicBezTo>
                  <a:pt x="29" y="1397"/>
                  <a:pt x="27" y="1400"/>
                  <a:pt x="26" y="1404"/>
                </a:cubicBezTo>
                <a:cubicBezTo>
                  <a:pt x="12" y="1432"/>
                  <a:pt x="0" y="1463"/>
                  <a:pt x="18" y="1502"/>
                </a:cubicBezTo>
                <a:cubicBezTo>
                  <a:pt x="32" y="1532"/>
                  <a:pt x="61" y="1546"/>
                  <a:pt x="74" y="1552"/>
                </a:cubicBezTo>
                <a:cubicBezTo>
                  <a:pt x="75" y="1553"/>
                  <a:pt x="76" y="1553"/>
                  <a:pt x="76" y="1553"/>
                </a:cubicBezTo>
                <a:cubicBezTo>
                  <a:pt x="83" y="1558"/>
                  <a:pt x="108" y="1572"/>
                  <a:pt x="123" y="1575"/>
                </a:cubicBezTo>
                <a:cubicBezTo>
                  <a:pt x="132" y="1578"/>
                  <a:pt x="168" y="1597"/>
                  <a:pt x="184" y="1608"/>
                </a:cubicBezTo>
                <a:cubicBezTo>
                  <a:pt x="194" y="1615"/>
                  <a:pt x="211" y="1622"/>
                  <a:pt x="224" y="1628"/>
                </a:cubicBezTo>
                <a:cubicBezTo>
                  <a:pt x="228" y="1630"/>
                  <a:pt x="233" y="1632"/>
                  <a:pt x="236" y="1633"/>
                </a:cubicBezTo>
                <a:cubicBezTo>
                  <a:pt x="239" y="1638"/>
                  <a:pt x="245" y="1650"/>
                  <a:pt x="248" y="1656"/>
                </a:cubicBezTo>
                <a:cubicBezTo>
                  <a:pt x="254" y="1667"/>
                  <a:pt x="257" y="1673"/>
                  <a:pt x="260" y="1677"/>
                </a:cubicBezTo>
                <a:cubicBezTo>
                  <a:pt x="264" y="1683"/>
                  <a:pt x="272" y="1697"/>
                  <a:pt x="276" y="1705"/>
                </a:cubicBezTo>
                <a:cubicBezTo>
                  <a:pt x="277" y="1709"/>
                  <a:pt x="278" y="1715"/>
                  <a:pt x="281" y="1720"/>
                </a:cubicBezTo>
                <a:cubicBezTo>
                  <a:pt x="284" y="1727"/>
                  <a:pt x="297" y="1748"/>
                  <a:pt x="324" y="1783"/>
                </a:cubicBezTo>
                <a:cubicBezTo>
                  <a:pt x="328" y="1789"/>
                  <a:pt x="328" y="1789"/>
                  <a:pt x="328" y="1789"/>
                </a:cubicBezTo>
                <a:cubicBezTo>
                  <a:pt x="333" y="1795"/>
                  <a:pt x="339" y="1802"/>
                  <a:pt x="345" y="1810"/>
                </a:cubicBezTo>
                <a:cubicBezTo>
                  <a:pt x="369" y="1842"/>
                  <a:pt x="369" y="1842"/>
                  <a:pt x="369" y="1842"/>
                </a:cubicBezTo>
                <a:cubicBezTo>
                  <a:pt x="394" y="1875"/>
                  <a:pt x="424" y="1912"/>
                  <a:pt x="447" y="1938"/>
                </a:cubicBezTo>
                <a:cubicBezTo>
                  <a:pt x="478" y="1973"/>
                  <a:pt x="500" y="1989"/>
                  <a:pt x="513" y="1998"/>
                </a:cubicBezTo>
                <a:cubicBezTo>
                  <a:pt x="516" y="2001"/>
                  <a:pt x="519" y="2003"/>
                  <a:pt x="521" y="2004"/>
                </a:cubicBezTo>
                <a:cubicBezTo>
                  <a:pt x="535" y="2017"/>
                  <a:pt x="581" y="2062"/>
                  <a:pt x="587" y="2071"/>
                </a:cubicBezTo>
                <a:cubicBezTo>
                  <a:pt x="589" y="2075"/>
                  <a:pt x="590" y="2079"/>
                  <a:pt x="591" y="2082"/>
                </a:cubicBezTo>
                <a:cubicBezTo>
                  <a:pt x="593" y="2088"/>
                  <a:pt x="595" y="2094"/>
                  <a:pt x="601" y="2101"/>
                </a:cubicBezTo>
                <a:cubicBezTo>
                  <a:pt x="604" y="2105"/>
                  <a:pt x="626" y="2139"/>
                  <a:pt x="645" y="2169"/>
                </a:cubicBezTo>
                <a:cubicBezTo>
                  <a:pt x="655" y="2186"/>
                  <a:pt x="659" y="2216"/>
                  <a:pt x="660" y="2226"/>
                </a:cubicBezTo>
                <a:cubicBezTo>
                  <a:pt x="662" y="2248"/>
                  <a:pt x="662" y="2248"/>
                  <a:pt x="662" y="2248"/>
                </a:cubicBezTo>
                <a:cubicBezTo>
                  <a:pt x="684" y="2248"/>
                  <a:pt x="684" y="2248"/>
                  <a:pt x="684" y="2248"/>
                </a:cubicBezTo>
                <a:cubicBezTo>
                  <a:pt x="1348" y="2252"/>
                  <a:pt x="1348" y="2252"/>
                  <a:pt x="1348" y="2252"/>
                </a:cubicBezTo>
                <a:cubicBezTo>
                  <a:pt x="1380" y="2252"/>
                  <a:pt x="1380" y="2252"/>
                  <a:pt x="1380" y="2252"/>
                </a:cubicBezTo>
                <a:lnTo>
                  <a:pt x="1371" y="2221"/>
                </a:lnTo>
                <a:close/>
                <a:moveTo>
                  <a:pt x="1102" y="646"/>
                </a:moveTo>
                <a:cubicBezTo>
                  <a:pt x="1104" y="650"/>
                  <a:pt x="1106" y="658"/>
                  <a:pt x="1108" y="674"/>
                </a:cubicBezTo>
                <a:cubicBezTo>
                  <a:pt x="1111" y="691"/>
                  <a:pt x="1127" y="781"/>
                  <a:pt x="1130" y="797"/>
                </a:cubicBezTo>
                <a:cubicBezTo>
                  <a:pt x="1129" y="800"/>
                  <a:pt x="1125" y="808"/>
                  <a:pt x="1120" y="809"/>
                </a:cubicBezTo>
                <a:cubicBezTo>
                  <a:pt x="1117" y="809"/>
                  <a:pt x="1115" y="808"/>
                  <a:pt x="1112" y="805"/>
                </a:cubicBezTo>
                <a:cubicBezTo>
                  <a:pt x="1097" y="789"/>
                  <a:pt x="1081" y="756"/>
                  <a:pt x="1079" y="742"/>
                </a:cubicBezTo>
                <a:cubicBezTo>
                  <a:pt x="1077" y="725"/>
                  <a:pt x="1089" y="694"/>
                  <a:pt x="1092" y="684"/>
                </a:cubicBezTo>
                <a:cubicBezTo>
                  <a:pt x="1099" y="668"/>
                  <a:pt x="1101" y="653"/>
                  <a:pt x="1101" y="649"/>
                </a:cubicBezTo>
                <a:cubicBezTo>
                  <a:pt x="1102" y="648"/>
                  <a:pt x="1102" y="647"/>
                  <a:pt x="1102" y="646"/>
                </a:cubicBezTo>
                <a:close/>
                <a:moveTo>
                  <a:pt x="207" y="120"/>
                </a:moveTo>
                <a:cubicBezTo>
                  <a:pt x="207" y="67"/>
                  <a:pt x="250" y="24"/>
                  <a:pt x="303" y="24"/>
                </a:cubicBezTo>
                <a:cubicBezTo>
                  <a:pt x="876" y="24"/>
                  <a:pt x="876" y="24"/>
                  <a:pt x="876" y="24"/>
                </a:cubicBezTo>
                <a:cubicBezTo>
                  <a:pt x="929" y="24"/>
                  <a:pt x="972" y="67"/>
                  <a:pt x="972" y="120"/>
                </a:cubicBezTo>
                <a:cubicBezTo>
                  <a:pt x="972" y="646"/>
                  <a:pt x="972" y="646"/>
                  <a:pt x="972" y="646"/>
                </a:cubicBezTo>
                <a:cubicBezTo>
                  <a:pt x="966" y="654"/>
                  <a:pt x="961" y="662"/>
                  <a:pt x="956" y="672"/>
                </a:cubicBezTo>
                <a:cubicBezTo>
                  <a:pt x="956" y="147"/>
                  <a:pt x="956" y="147"/>
                  <a:pt x="956" y="147"/>
                </a:cubicBezTo>
                <a:cubicBezTo>
                  <a:pt x="223" y="147"/>
                  <a:pt x="223" y="147"/>
                  <a:pt x="223" y="147"/>
                </a:cubicBezTo>
                <a:cubicBezTo>
                  <a:pt x="223" y="985"/>
                  <a:pt x="223" y="985"/>
                  <a:pt x="223" y="985"/>
                </a:cubicBezTo>
                <a:cubicBezTo>
                  <a:pt x="223" y="984"/>
                  <a:pt x="223" y="984"/>
                  <a:pt x="223" y="983"/>
                </a:cubicBezTo>
                <a:cubicBezTo>
                  <a:pt x="219" y="969"/>
                  <a:pt x="209" y="952"/>
                  <a:pt x="207" y="919"/>
                </a:cubicBezTo>
                <a:lnTo>
                  <a:pt x="207" y="120"/>
                </a:lnTo>
                <a:close/>
                <a:moveTo>
                  <a:pt x="942" y="888"/>
                </a:moveTo>
                <a:cubicBezTo>
                  <a:pt x="944" y="899"/>
                  <a:pt x="946" y="909"/>
                  <a:pt x="948" y="918"/>
                </a:cubicBezTo>
                <a:cubicBezTo>
                  <a:pt x="948" y="1500"/>
                  <a:pt x="948" y="1500"/>
                  <a:pt x="948" y="1500"/>
                </a:cubicBezTo>
                <a:cubicBezTo>
                  <a:pt x="231" y="1500"/>
                  <a:pt x="231" y="1500"/>
                  <a:pt x="231" y="1500"/>
                </a:cubicBezTo>
                <a:cubicBezTo>
                  <a:pt x="231" y="1458"/>
                  <a:pt x="231" y="1458"/>
                  <a:pt x="231" y="1458"/>
                </a:cubicBezTo>
                <a:cubicBezTo>
                  <a:pt x="232" y="1446"/>
                  <a:pt x="231" y="1435"/>
                  <a:pt x="231" y="1427"/>
                </a:cubicBezTo>
                <a:cubicBezTo>
                  <a:pt x="231" y="1423"/>
                  <a:pt x="231" y="1419"/>
                  <a:pt x="231" y="1416"/>
                </a:cubicBezTo>
                <a:cubicBezTo>
                  <a:pt x="231" y="1413"/>
                  <a:pt x="231" y="1410"/>
                  <a:pt x="231" y="1407"/>
                </a:cubicBezTo>
                <a:cubicBezTo>
                  <a:pt x="231" y="1328"/>
                  <a:pt x="231" y="1328"/>
                  <a:pt x="231" y="1328"/>
                </a:cubicBezTo>
                <a:cubicBezTo>
                  <a:pt x="233" y="1322"/>
                  <a:pt x="234" y="1314"/>
                  <a:pt x="236" y="1305"/>
                </a:cubicBezTo>
                <a:cubicBezTo>
                  <a:pt x="250" y="1244"/>
                  <a:pt x="246" y="1217"/>
                  <a:pt x="231" y="1190"/>
                </a:cubicBezTo>
                <a:cubicBezTo>
                  <a:pt x="231" y="1085"/>
                  <a:pt x="231" y="1085"/>
                  <a:pt x="231" y="1085"/>
                </a:cubicBezTo>
                <a:cubicBezTo>
                  <a:pt x="235" y="1067"/>
                  <a:pt x="235" y="1046"/>
                  <a:pt x="231" y="1023"/>
                </a:cubicBezTo>
                <a:cubicBezTo>
                  <a:pt x="231" y="155"/>
                  <a:pt x="231" y="155"/>
                  <a:pt x="231" y="155"/>
                </a:cubicBezTo>
                <a:cubicBezTo>
                  <a:pt x="948" y="155"/>
                  <a:pt x="948" y="155"/>
                  <a:pt x="948" y="155"/>
                </a:cubicBezTo>
                <a:cubicBezTo>
                  <a:pt x="948" y="691"/>
                  <a:pt x="948" y="691"/>
                  <a:pt x="948" y="691"/>
                </a:cubicBezTo>
                <a:cubicBezTo>
                  <a:pt x="926" y="753"/>
                  <a:pt x="934" y="843"/>
                  <a:pt x="942" y="888"/>
                </a:cubicBezTo>
                <a:close/>
                <a:moveTo>
                  <a:pt x="223" y="1109"/>
                </a:moveTo>
                <a:cubicBezTo>
                  <a:pt x="223" y="1176"/>
                  <a:pt x="223" y="1176"/>
                  <a:pt x="223" y="1176"/>
                </a:cubicBezTo>
                <a:cubicBezTo>
                  <a:pt x="217" y="1165"/>
                  <a:pt x="217" y="1162"/>
                  <a:pt x="217" y="1151"/>
                </a:cubicBezTo>
                <a:cubicBezTo>
                  <a:pt x="217" y="1119"/>
                  <a:pt x="217" y="1119"/>
                  <a:pt x="217" y="1119"/>
                </a:cubicBezTo>
                <a:cubicBezTo>
                  <a:pt x="219" y="1116"/>
                  <a:pt x="221" y="1112"/>
                  <a:pt x="223" y="1109"/>
                </a:cubicBezTo>
                <a:close/>
                <a:moveTo>
                  <a:pt x="85" y="760"/>
                </a:moveTo>
                <a:cubicBezTo>
                  <a:pt x="51" y="726"/>
                  <a:pt x="31" y="698"/>
                  <a:pt x="45" y="654"/>
                </a:cubicBezTo>
                <a:cubicBezTo>
                  <a:pt x="60" y="611"/>
                  <a:pt x="104" y="602"/>
                  <a:pt x="129" y="599"/>
                </a:cubicBezTo>
                <a:cubicBezTo>
                  <a:pt x="146" y="597"/>
                  <a:pt x="169" y="596"/>
                  <a:pt x="181" y="596"/>
                </a:cubicBezTo>
                <a:cubicBezTo>
                  <a:pt x="181" y="596"/>
                  <a:pt x="182" y="596"/>
                  <a:pt x="183" y="596"/>
                </a:cubicBezTo>
                <a:cubicBezTo>
                  <a:pt x="183" y="807"/>
                  <a:pt x="183" y="807"/>
                  <a:pt x="183" y="807"/>
                </a:cubicBezTo>
                <a:cubicBezTo>
                  <a:pt x="161" y="801"/>
                  <a:pt x="111" y="785"/>
                  <a:pt x="85" y="760"/>
                </a:cubicBezTo>
                <a:close/>
                <a:moveTo>
                  <a:pt x="83" y="954"/>
                </a:moveTo>
                <a:cubicBezTo>
                  <a:pt x="109" y="918"/>
                  <a:pt x="121" y="894"/>
                  <a:pt x="150" y="885"/>
                </a:cubicBezTo>
                <a:cubicBezTo>
                  <a:pt x="163" y="881"/>
                  <a:pt x="174" y="877"/>
                  <a:pt x="182" y="875"/>
                </a:cubicBezTo>
                <a:cubicBezTo>
                  <a:pt x="182" y="903"/>
                  <a:pt x="182" y="903"/>
                  <a:pt x="182" y="903"/>
                </a:cubicBezTo>
                <a:cubicBezTo>
                  <a:pt x="182" y="918"/>
                  <a:pt x="182" y="949"/>
                  <a:pt x="197" y="984"/>
                </a:cubicBezTo>
                <a:cubicBezTo>
                  <a:pt x="198" y="986"/>
                  <a:pt x="198" y="989"/>
                  <a:pt x="199" y="991"/>
                </a:cubicBezTo>
                <a:cubicBezTo>
                  <a:pt x="201" y="997"/>
                  <a:pt x="203" y="1003"/>
                  <a:pt x="204" y="1009"/>
                </a:cubicBezTo>
                <a:cubicBezTo>
                  <a:pt x="205" y="1013"/>
                  <a:pt x="206" y="1018"/>
                  <a:pt x="207" y="1023"/>
                </a:cubicBezTo>
                <a:cubicBezTo>
                  <a:pt x="216" y="1072"/>
                  <a:pt x="206" y="1107"/>
                  <a:pt x="175" y="1130"/>
                </a:cubicBezTo>
                <a:cubicBezTo>
                  <a:pt x="128" y="1165"/>
                  <a:pt x="82" y="1146"/>
                  <a:pt x="67" y="1123"/>
                </a:cubicBezTo>
                <a:cubicBezTo>
                  <a:pt x="66" y="1119"/>
                  <a:pt x="65" y="1116"/>
                  <a:pt x="64" y="1112"/>
                </a:cubicBezTo>
                <a:cubicBezTo>
                  <a:pt x="64" y="1111"/>
                  <a:pt x="64" y="1109"/>
                  <a:pt x="63" y="1108"/>
                </a:cubicBezTo>
                <a:cubicBezTo>
                  <a:pt x="67" y="1098"/>
                  <a:pt x="80" y="1066"/>
                  <a:pt x="96" y="1048"/>
                </a:cubicBezTo>
                <a:cubicBezTo>
                  <a:pt x="116" y="1025"/>
                  <a:pt x="144" y="1004"/>
                  <a:pt x="152" y="998"/>
                </a:cubicBezTo>
                <a:cubicBezTo>
                  <a:pt x="156" y="996"/>
                  <a:pt x="159" y="991"/>
                  <a:pt x="158" y="987"/>
                </a:cubicBezTo>
                <a:cubicBezTo>
                  <a:pt x="158" y="981"/>
                  <a:pt x="153" y="974"/>
                  <a:pt x="146" y="970"/>
                </a:cubicBezTo>
                <a:cubicBezTo>
                  <a:pt x="135" y="963"/>
                  <a:pt x="104" y="971"/>
                  <a:pt x="88" y="986"/>
                </a:cubicBezTo>
                <a:cubicBezTo>
                  <a:pt x="73" y="1002"/>
                  <a:pt x="63" y="1026"/>
                  <a:pt x="59" y="1036"/>
                </a:cubicBezTo>
                <a:cubicBezTo>
                  <a:pt x="59" y="1033"/>
                  <a:pt x="59" y="1031"/>
                  <a:pt x="58" y="1029"/>
                </a:cubicBezTo>
                <a:cubicBezTo>
                  <a:pt x="54" y="1016"/>
                  <a:pt x="57" y="991"/>
                  <a:pt x="83" y="954"/>
                </a:cubicBezTo>
                <a:close/>
                <a:moveTo>
                  <a:pt x="62" y="1090"/>
                </a:moveTo>
                <a:cubicBezTo>
                  <a:pt x="61" y="1083"/>
                  <a:pt x="61" y="1074"/>
                  <a:pt x="61" y="1066"/>
                </a:cubicBezTo>
                <a:cubicBezTo>
                  <a:pt x="62" y="1059"/>
                  <a:pt x="63" y="1048"/>
                  <a:pt x="67" y="1038"/>
                </a:cubicBezTo>
                <a:cubicBezTo>
                  <a:pt x="69" y="1031"/>
                  <a:pt x="79" y="1007"/>
                  <a:pt x="94" y="992"/>
                </a:cubicBezTo>
                <a:cubicBezTo>
                  <a:pt x="108" y="978"/>
                  <a:pt x="135" y="973"/>
                  <a:pt x="142" y="977"/>
                </a:cubicBezTo>
                <a:cubicBezTo>
                  <a:pt x="147" y="979"/>
                  <a:pt x="150" y="984"/>
                  <a:pt x="150" y="987"/>
                </a:cubicBezTo>
                <a:cubicBezTo>
                  <a:pt x="150" y="988"/>
                  <a:pt x="150" y="990"/>
                  <a:pt x="148" y="992"/>
                </a:cubicBezTo>
                <a:cubicBezTo>
                  <a:pt x="139" y="997"/>
                  <a:pt x="111" y="1019"/>
                  <a:pt x="90" y="1042"/>
                </a:cubicBezTo>
                <a:cubicBezTo>
                  <a:pt x="78" y="1056"/>
                  <a:pt x="68" y="1076"/>
                  <a:pt x="62" y="1090"/>
                </a:cubicBezTo>
                <a:close/>
                <a:moveTo>
                  <a:pt x="33" y="1232"/>
                </a:moveTo>
                <a:cubicBezTo>
                  <a:pt x="39" y="1189"/>
                  <a:pt x="52" y="1168"/>
                  <a:pt x="60" y="1159"/>
                </a:cubicBezTo>
                <a:cubicBezTo>
                  <a:pt x="63" y="1156"/>
                  <a:pt x="65" y="1154"/>
                  <a:pt x="68" y="1151"/>
                </a:cubicBezTo>
                <a:cubicBezTo>
                  <a:pt x="81" y="1159"/>
                  <a:pt x="100" y="1166"/>
                  <a:pt x="120" y="1166"/>
                </a:cubicBezTo>
                <a:cubicBezTo>
                  <a:pt x="137" y="1166"/>
                  <a:pt x="163" y="1165"/>
                  <a:pt x="183" y="1153"/>
                </a:cubicBezTo>
                <a:cubicBezTo>
                  <a:pt x="183" y="1159"/>
                  <a:pt x="183" y="1159"/>
                  <a:pt x="183" y="1159"/>
                </a:cubicBezTo>
                <a:cubicBezTo>
                  <a:pt x="183" y="1176"/>
                  <a:pt x="196" y="1181"/>
                  <a:pt x="207" y="1196"/>
                </a:cubicBezTo>
                <a:cubicBezTo>
                  <a:pt x="207" y="1196"/>
                  <a:pt x="208" y="1197"/>
                  <a:pt x="208" y="1198"/>
                </a:cubicBezTo>
                <a:cubicBezTo>
                  <a:pt x="220" y="1219"/>
                  <a:pt x="232" y="1257"/>
                  <a:pt x="213" y="1300"/>
                </a:cubicBezTo>
                <a:cubicBezTo>
                  <a:pt x="202" y="1326"/>
                  <a:pt x="188" y="1338"/>
                  <a:pt x="174" y="1343"/>
                </a:cubicBezTo>
                <a:cubicBezTo>
                  <a:pt x="169" y="1345"/>
                  <a:pt x="164" y="1346"/>
                  <a:pt x="158" y="1347"/>
                </a:cubicBezTo>
                <a:cubicBezTo>
                  <a:pt x="153" y="1348"/>
                  <a:pt x="148" y="1349"/>
                  <a:pt x="143" y="1349"/>
                </a:cubicBezTo>
                <a:cubicBezTo>
                  <a:pt x="89" y="1354"/>
                  <a:pt x="73" y="1330"/>
                  <a:pt x="73" y="1330"/>
                </a:cubicBezTo>
                <a:cubicBezTo>
                  <a:pt x="73" y="1330"/>
                  <a:pt x="73" y="1330"/>
                  <a:pt x="73" y="1330"/>
                </a:cubicBezTo>
                <a:cubicBezTo>
                  <a:pt x="61" y="1308"/>
                  <a:pt x="28" y="1272"/>
                  <a:pt x="33" y="1232"/>
                </a:cubicBezTo>
                <a:close/>
                <a:moveTo>
                  <a:pt x="223" y="1351"/>
                </a:moveTo>
                <a:cubicBezTo>
                  <a:pt x="223" y="1367"/>
                  <a:pt x="223" y="1367"/>
                  <a:pt x="223" y="1367"/>
                </a:cubicBezTo>
                <a:cubicBezTo>
                  <a:pt x="221" y="1364"/>
                  <a:pt x="219" y="1361"/>
                  <a:pt x="217" y="1358"/>
                </a:cubicBezTo>
                <a:cubicBezTo>
                  <a:pt x="219" y="1356"/>
                  <a:pt x="221" y="1354"/>
                  <a:pt x="223" y="1351"/>
                </a:cubicBezTo>
                <a:close/>
                <a:moveTo>
                  <a:pt x="99" y="1539"/>
                </a:moveTo>
                <a:cubicBezTo>
                  <a:pt x="99" y="1539"/>
                  <a:pt x="99" y="1539"/>
                  <a:pt x="99" y="1539"/>
                </a:cubicBezTo>
                <a:cubicBezTo>
                  <a:pt x="94" y="1536"/>
                  <a:pt x="91" y="1534"/>
                  <a:pt x="89" y="1533"/>
                </a:cubicBezTo>
                <a:cubicBezTo>
                  <a:pt x="85" y="1530"/>
                  <a:pt x="52" y="1519"/>
                  <a:pt x="39" y="1492"/>
                </a:cubicBezTo>
                <a:cubicBezTo>
                  <a:pt x="27" y="1464"/>
                  <a:pt x="33" y="1443"/>
                  <a:pt x="47" y="1414"/>
                </a:cubicBezTo>
                <a:cubicBezTo>
                  <a:pt x="61" y="1386"/>
                  <a:pt x="64" y="1377"/>
                  <a:pt x="78" y="1370"/>
                </a:cubicBezTo>
                <a:cubicBezTo>
                  <a:pt x="86" y="1367"/>
                  <a:pt x="94" y="1364"/>
                  <a:pt x="101" y="1363"/>
                </a:cubicBezTo>
                <a:cubicBezTo>
                  <a:pt x="107" y="1362"/>
                  <a:pt x="114" y="1361"/>
                  <a:pt x="122" y="1361"/>
                </a:cubicBezTo>
                <a:cubicBezTo>
                  <a:pt x="130" y="1361"/>
                  <a:pt x="139" y="1361"/>
                  <a:pt x="148" y="1361"/>
                </a:cubicBezTo>
                <a:cubicBezTo>
                  <a:pt x="149" y="1361"/>
                  <a:pt x="149" y="1361"/>
                  <a:pt x="149" y="1361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8" y="1366"/>
                  <a:pt x="194" y="1369"/>
                  <a:pt x="199" y="1373"/>
                </a:cubicBezTo>
                <a:cubicBezTo>
                  <a:pt x="207" y="1384"/>
                  <a:pt x="207" y="1401"/>
                  <a:pt x="207" y="1416"/>
                </a:cubicBezTo>
                <a:cubicBezTo>
                  <a:pt x="207" y="1438"/>
                  <a:pt x="211" y="1464"/>
                  <a:pt x="196" y="1505"/>
                </a:cubicBezTo>
                <a:cubicBezTo>
                  <a:pt x="181" y="1546"/>
                  <a:pt x="110" y="1545"/>
                  <a:pt x="99" y="1539"/>
                </a:cubicBezTo>
                <a:close/>
                <a:moveTo>
                  <a:pt x="197" y="1588"/>
                </a:moveTo>
                <a:cubicBezTo>
                  <a:pt x="188" y="1582"/>
                  <a:pt x="171" y="1572"/>
                  <a:pt x="155" y="1564"/>
                </a:cubicBezTo>
                <a:cubicBezTo>
                  <a:pt x="165" y="1562"/>
                  <a:pt x="176" y="1558"/>
                  <a:pt x="185" y="1552"/>
                </a:cubicBezTo>
                <a:cubicBezTo>
                  <a:pt x="188" y="1566"/>
                  <a:pt x="193" y="1578"/>
                  <a:pt x="200" y="1590"/>
                </a:cubicBezTo>
                <a:cubicBezTo>
                  <a:pt x="199" y="1589"/>
                  <a:pt x="198" y="1588"/>
                  <a:pt x="197" y="1588"/>
                </a:cubicBezTo>
                <a:close/>
                <a:moveTo>
                  <a:pt x="207" y="1534"/>
                </a:moveTo>
                <a:cubicBezTo>
                  <a:pt x="212" y="1528"/>
                  <a:pt x="216" y="1521"/>
                  <a:pt x="219" y="1513"/>
                </a:cubicBezTo>
                <a:cubicBezTo>
                  <a:pt x="220" y="1509"/>
                  <a:pt x="222" y="1504"/>
                  <a:pt x="223" y="1500"/>
                </a:cubicBezTo>
                <a:cubicBezTo>
                  <a:pt x="223" y="1508"/>
                  <a:pt x="223" y="1508"/>
                  <a:pt x="223" y="1508"/>
                </a:cubicBezTo>
                <a:cubicBezTo>
                  <a:pt x="956" y="1508"/>
                  <a:pt x="956" y="1508"/>
                  <a:pt x="956" y="1508"/>
                </a:cubicBezTo>
                <a:cubicBezTo>
                  <a:pt x="956" y="967"/>
                  <a:pt x="956" y="967"/>
                  <a:pt x="956" y="967"/>
                </a:cubicBezTo>
                <a:cubicBezTo>
                  <a:pt x="956" y="970"/>
                  <a:pt x="956" y="972"/>
                  <a:pt x="957" y="974"/>
                </a:cubicBezTo>
                <a:cubicBezTo>
                  <a:pt x="959" y="992"/>
                  <a:pt x="968" y="1004"/>
                  <a:pt x="973" y="1011"/>
                </a:cubicBezTo>
                <a:cubicBezTo>
                  <a:pt x="973" y="1011"/>
                  <a:pt x="973" y="1011"/>
                  <a:pt x="973" y="1011"/>
                </a:cubicBezTo>
                <a:cubicBezTo>
                  <a:pt x="973" y="1011"/>
                  <a:pt x="973" y="1011"/>
                  <a:pt x="973" y="1012"/>
                </a:cubicBezTo>
                <a:cubicBezTo>
                  <a:pt x="970" y="1021"/>
                  <a:pt x="963" y="1043"/>
                  <a:pt x="967" y="1072"/>
                </a:cubicBezTo>
                <a:cubicBezTo>
                  <a:pt x="968" y="1077"/>
                  <a:pt x="969" y="1084"/>
                  <a:pt x="970" y="1091"/>
                </a:cubicBezTo>
                <a:cubicBezTo>
                  <a:pt x="972" y="1094"/>
                  <a:pt x="972" y="1094"/>
                  <a:pt x="972" y="1094"/>
                </a:cubicBezTo>
                <a:cubicBezTo>
                  <a:pt x="972" y="1528"/>
                  <a:pt x="972" y="1528"/>
                  <a:pt x="972" y="1528"/>
                </a:cubicBezTo>
                <a:cubicBezTo>
                  <a:pt x="972" y="1581"/>
                  <a:pt x="929" y="1624"/>
                  <a:pt x="876" y="1624"/>
                </a:cubicBezTo>
                <a:cubicBezTo>
                  <a:pt x="303" y="1624"/>
                  <a:pt x="303" y="1624"/>
                  <a:pt x="303" y="1624"/>
                </a:cubicBezTo>
                <a:cubicBezTo>
                  <a:pt x="252" y="1624"/>
                  <a:pt x="210" y="1584"/>
                  <a:pt x="207" y="1534"/>
                </a:cubicBezTo>
                <a:close/>
                <a:moveTo>
                  <a:pt x="684" y="2224"/>
                </a:moveTo>
                <a:cubicBezTo>
                  <a:pt x="684" y="2224"/>
                  <a:pt x="681" y="2182"/>
                  <a:pt x="665" y="2156"/>
                </a:cubicBezTo>
                <a:cubicBezTo>
                  <a:pt x="649" y="2130"/>
                  <a:pt x="624" y="2091"/>
                  <a:pt x="619" y="2085"/>
                </a:cubicBezTo>
                <a:cubicBezTo>
                  <a:pt x="614" y="2079"/>
                  <a:pt x="615" y="2071"/>
                  <a:pt x="607" y="2058"/>
                </a:cubicBezTo>
                <a:cubicBezTo>
                  <a:pt x="599" y="2045"/>
                  <a:pt x="547" y="1995"/>
                  <a:pt x="537" y="1986"/>
                </a:cubicBezTo>
                <a:cubicBezTo>
                  <a:pt x="527" y="1977"/>
                  <a:pt x="504" y="1966"/>
                  <a:pt x="465" y="1922"/>
                </a:cubicBezTo>
                <a:cubicBezTo>
                  <a:pt x="446" y="1900"/>
                  <a:pt x="422" y="1871"/>
                  <a:pt x="399" y="1842"/>
                </a:cubicBezTo>
                <a:cubicBezTo>
                  <a:pt x="375" y="1810"/>
                  <a:pt x="375" y="1810"/>
                  <a:pt x="375" y="1810"/>
                </a:cubicBezTo>
                <a:cubicBezTo>
                  <a:pt x="363" y="1794"/>
                  <a:pt x="351" y="1779"/>
                  <a:pt x="343" y="1768"/>
                </a:cubicBezTo>
                <a:cubicBezTo>
                  <a:pt x="317" y="1734"/>
                  <a:pt x="305" y="1715"/>
                  <a:pt x="302" y="1710"/>
                </a:cubicBezTo>
                <a:cubicBezTo>
                  <a:pt x="300" y="1705"/>
                  <a:pt x="299" y="1697"/>
                  <a:pt x="299" y="1697"/>
                </a:cubicBezTo>
                <a:cubicBezTo>
                  <a:pt x="299" y="1697"/>
                  <a:pt x="286" y="1673"/>
                  <a:pt x="280" y="1664"/>
                </a:cubicBezTo>
                <a:cubicBezTo>
                  <a:pt x="277" y="1660"/>
                  <a:pt x="273" y="1652"/>
                  <a:pt x="268" y="1643"/>
                </a:cubicBezTo>
                <a:cubicBezTo>
                  <a:pt x="279" y="1646"/>
                  <a:pt x="291" y="1648"/>
                  <a:pt x="303" y="1648"/>
                </a:cubicBezTo>
                <a:cubicBezTo>
                  <a:pt x="876" y="1648"/>
                  <a:pt x="876" y="1648"/>
                  <a:pt x="876" y="1648"/>
                </a:cubicBezTo>
                <a:cubicBezTo>
                  <a:pt x="942" y="1648"/>
                  <a:pt x="996" y="1594"/>
                  <a:pt x="996" y="1528"/>
                </a:cubicBezTo>
                <a:cubicBezTo>
                  <a:pt x="996" y="1228"/>
                  <a:pt x="996" y="1228"/>
                  <a:pt x="996" y="1228"/>
                </a:cubicBezTo>
                <a:cubicBezTo>
                  <a:pt x="1002" y="1219"/>
                  <a:pt x="1008" y="1211"/>
                  <a:pt x="1008" y="1210"/>
                </a:cubicBezTo>
                <a:cubicBezTo>
                  <a:pt x="1009" y="1209"/>
                  <a:pt x="1009" y="1209"/>
                  <a:pt x="1009" y="1209"/>
                </a:cubicBezTo>
                <a:cubicBezTo>
                  <a:pt x="1009" y="1208"/>
                  <a:pt x="1009" y="1208"/>
                  <a:pt x="1009" y="1208"/>
                </a:cubicBezTo>
                <a:cubicBezTo>
                  <a:pt x="1009" y="1208"/>
                  <a:pt x="1007" y="1187"/>
                  <a:pt x="1006" y="1177"/>
                </a:cubicBezTo>
                <a:cubicBezTo>
                  <a:pt x="1005" y="1168"/>
                  <a:pt x="1000" y="1147"/>
                  <a:pt x="998" y="1139"/>
                </a:cubicBezTo>
                <a:cubicBezTo>
                  <a:pt x="997" y="1120"/>
                  <a:pt x="994" y="1088"/>
                  <a:pt x="991" y="1068"/>
                </a:cubicBezTo>
                <a:cubicBezTo>
                  <a:pt x="986" y="1039"/>
                  <a:pt x="996" y="1019"/>
                  <a:pt x="997" y="1015"/>
                </a:cubicBezTo>
                <a:cubicBezTo>
                  <a:pt x="997" y="1013"/>
                  <a:pt x="997" y="1010"/>
                  <a:pt x="997" y="1007"/>
                </a:cubicBezTo>
                <a:cubicBezTo>
                  <a:pt x="1004" y="1011"/>
                  <a:pt x="1010" y="1012"/>
                  <a:pt x="1015" y="1012"/>
                </a:cubicBezTo>
                <a:cubicBezTo>
                  <a:pt x="1019" y="1012"/>
                  <a:pt x="1023" y="1011"/>
                  <a:pt x="1026" y="1011"/>
                </a:cubicBezTo>
                <a:cubicBezTo>
                  <a:pt x="1028" y="1010"/>
                  <a:pt x="1030" y="1010"/>
                  <a:pt x="1031" y="1010"/>
                </a:cubicBezTo>
                <a:cubicBezTo>
                  <a:pt x="1032" y="1002"/>
                  <a:pt x="1032" y="1002"/>
                  <a:pt x="1032" y="1002"/>
                </a:cubicBezTo>
                <a:cubicBezTo>
                  <a:pt x="1030" y="1002"/>
                  <a:pt x="1028" y="1002"/>
                  <a:pt x="1025" y="1003"/>
                </a:cubicBezTo>
                <a:cubicBezTo>
                  <a:pt x="1017" y="1004"/>
                  <a:pt x="1005" y="1006"/>
                  <a:pt x="990" y="993"/>
                </a:cubicBezTo>
                <a:cubicBezTo>
                  <a:pt x="986" y="988"/>
                  <a:pt x="982" y="981"/>
                  <a:pt x="980" y="971"/>
                </a:cubicBezTo>
                <a:cubicBezTo>
                  <a:pt x="979" y="959"/>
                  <a:pt x="973" y="925"/>
                  <a:pt x="966" y="884"/>
                </a:cubicBezTo>
                <a:cubicBezTo>
                  <a:pt x="958" y="844"/>
                  <a:pt x="949" y="747"/>
                  <a:pt x="974" y="689"/>
                </a:cubicBezTo>
                <a:cubicBezTo>
                  <a:pt x="1000" y="630"/>
                  <a:pt x="1044" y="626"/>
                  <a:pt x="1066" y="625"/>
                </a:cubicBezTo>
                <a:cubicBezTo>
                  <a:pt x="1067" y="624"/>
                  <a:pt x="1067" y="624"/>
                  <a:pt x="1068" y="624"/>
                </a:cubicBezTo>
                <a:cubicBezTo>
                  <a:pt x="1085" y="624"/>
                  <a:pt x="1091" y="636"/>
                  <a:pt x="1093" y="640"/>
                </a:cubicBezTo>
                <a:cubicBezTo>
                  <a:pt x="1093" y="642"/>
                  <a:pt x="1094" y="645"/>
                  <a:pt x="1094" y="649"/>
                </a:cubicBezTo>
                <a:cubicBezTo>
                  <a:pt x="1093" y="653"/>
                  <a:pt x="1091" y="667"/>
                  <a:pt x="1085" y="682"/>
                </a:cubicBezTo>
                <a:cubicBezTo>
                  <a:pt x="1080" y="694"/>
                  <a:pt x="1069" y="725"/>
                  <a:pt x="1071" y="743"/>
                </a:cubicBezTo>
                <a:cubicBezTo>
                  <a:pt x="1074" y="760"/>
                  <a:pt x="1092" y="795"/>
                  <a:pt x="1106" y="810"/>
                </a:cubicBezTo>
                <a:cubicBezTo>
                  <a:pt x="1110" y="815"/>
                  <a:pt x="1115" y="817"/>
                  <a:pt x="1119" y="817"/>
                </a:cubicBezTo>
                <a:cubicBezTo>
                  <a:pt x="1120" y="817"/>
                  <a:pt x="1120" y="817"/>
                  <a:pt x="1121" y="816"/>
                </a:cubicBezTo>
                <a:cubicBezTo>
                  <a:pt x="1128" y="815"/>
                  <a:pt x="1133" y="809"/>
                  <a:pt x="1135" y="804"/>
                </a:cubicBezTo>
                <a:cubicBezTo>
                  <a:pt x="1137" y="807"/>
                  <a:pt x="1140" y="810"/>
                  <a:pt x="1141" y="814"/>
                </a:cubicBezTo>
                <a:cubicBezTo>
                  <a:pt x="1145" y="821"/>
                  <a:pt x="1155" y="846"/>
                  <a:pt x="1159" y="853"/>
                </a:cubicBezTo>
                <a:cubicBezTo>
                  <a:pt x="1163" y="860"/>
                  <a:pt x="1185" y="893"/>
                  <a:pt x="1204" y="922"/>
                </a:cubicBezTo>
                <a:cubicBezTo>
                  <a:pt x="1223" y="950"/>
                  <a:pt x="1223" y="969"/>
                  <a:pt x="1224" y="992"/>
                </a:cubicBezTo>
                <a:cubicBezTo>
                  <a:pt x="1225" y="1015"/>
                  <a:pt x="1232" y="1048"/>
                  <a:pt x="1239" y="1077"/>
                </a:cubicBezTo>
                <a:cubicBezTo>
                  <a:pt x="1246" y="1106"/>
                  <a:pt x="1252" y="1149"/>
                  <a:pt x="1275" y="1245"/>
                </a:cubicBezTo>
                <a:cubicBezTo>
                  <a:pt x="1297" y="1341"/>
                  <a:pt x="1287" y="1368"/>
                  <a:pt x="1276" y="1414"/>
                </a:cubicBezTo>
                <a:cubicBezTo>
                  <a:pt x="1265" y="1461"/>
                  <a:pt x="1239" y="1644"/>
                  <a:pt x="1224" y="1728"/>
                </a:cubicBezTo>
                <a:cubicBezTo>
                  <a:pt x="1219" y="1759"/>
                  <a:pt x="1216" y="1787"/>
                  <a:pt x="1214" y="1810"/>
                </a:cubicBezTo>
                <a:cubicBezTo>
                  <a:pt x="1214" y="1842"/>
                  <a:pt x="1214" y="1842"/>
                  <a:pt x="1214" y="1842"/>
                </a:cubicBezTo>
                <a:cubicBezTo>
                  <a:pt x="1214" y="1865"/>
                  <a:pt x="1216" y="1881"/>
                  <a:pt x="1219" y="1889"/>
                </a:cubicBezTo>
                <a:cubicBezTo>
                  <a:pt x="1224" y="1906"/>
                  <a:pt x="1268" y="1973"/>
                  <a:pt x="1292" y="2046"/>
                </a:cubicBezTo>
                <a:cubicBezTo>
                  <a:pt x="1316" y="2120"/>
                  <a:pt x="1348" y="2228"/>
                  <a:pt x="1348" y="2228"/>
                </a:cubicBezTo>
                <a:lnTo>
                  <a:pt x="684" y="2224"/>
                </a:lnTo>
                <a:close/>
                <a:moveTo>
                  <a:pt x="996" y="1214"/>
                </a:moveTo>
                <a:cubicBezTo>
                  <a:pt x="996" y="1166"/>
                  <a:pt x="996" y="1166"/>
                  <a:pt x="996" y="1166"/>
                </a:cubicBezTo>
                <a:cubicBezTo>
                  <a:pt x="997" y="1171"/>
                  <a:pt x="998" y="1175"/>
                  <a:pt x="998" y="1177"/>
                </a:cubicBezTo>
                <a:cubicBezTo>
                  <a:pt x="999" y="1186"/>
                  <a:pt x="1000" y="1202"/>
                  <a:pt x="1001" y="1207"/>
                </a:cubicBezTo>
                <a:cubicBezTo>
                  <a:pt x="1000" y="1208"/>
                  <a:pt x="998" y="1211"/>
                  <a:pt x="996" y="12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ru-RU" sz="1350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1F3232E9-1A24-4CC6-8A1C-581130B1D1AD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ko-KR" altLang="en-US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결과물 소개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pic>
        <p:nvPicPr>
          <p:cNvPr id="144" name="그래픽 143" descr="프로젝터 화면">
            <a:extLst>
              <a:ext uri="{FF2B5EF4-FFF2-40B4-BE49-F238E27FC236}">
                <a16:creationId xmlns:a16="http://schemas.microsoft.com/office/drawing/2014/main" id="{10E4C386-5A14-4123-9CC5-42405B9BCF8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3993289" y="347492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2108" y="2543967"/>
            <a:ext cx="1255841" cy="243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0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10">
            <a:extLst>
              <a:ext uri="{FF2B5EF4-FFF2-40B4-BE49-F238E27FC236}">
                <a16:creationId xmlns:a16="http://schemas.microsoft.com/office/drawing/2014/main" id="{6680A82B-5258-441E-9FB9-4F3D08973D3B}"/>
              </a:ext>
            </a:extLst>
          </p:cNvPr>
          <p:cNvSpPr>
            <a:spLocks noEditPoints="1"/>
          </p:cNvSpPr>
          <p:nvPr/>
        </p:nvSpPr>
        <p:spPr bwMode="auto">
          <a:xfrm>
            <a:off x="2588991" y="424326"/>
            <a:ext cx="3592734" cy="6300324"/>
          </a:xfrm>
          <a:custGeom>
            <a:avLst/>
            <a:gdLst>
              <a:gd name="T0" fmla="*/ 1238 w 1380"/>
              <a:gd name="T1" fmla="*/ 1842 h 2252"/>
              <a:gd name="T2" fmla="*/ 1302 w 1380"/>
              <a:gd name="T3" fmla="*/ 1408 h 2252"/>
              <a:gd name="T4" fmla="*/ 1248 w 1380"/>
              <a:gd name="T5" fmla="*/ 988 h 2252"/>
              <a:gd name="T6" fmla="*/ 1153 w 1380"/>
              <a:gd name="T7" fmla="*/ 788 h 2252"/>
              <a:gd name="T8" fmla="*/ 1065 w 1380"/>
              <a:gd name="T9" fmla="*/ 601 h 2252"/>
              <a:gd name="T10" fmla="*/ 999 w 1380"/>
              <a:gd name="T11" fmla="*/ 473 h 2252"/>
              <a:gd name="T12" fmla="*/ 183 w 1380"/>
              <a:gd name="T13" fmla="*/ 120 h 2252"/>
              <a:gd name="T14" fmla="*/ 69 w 1380"/>
              <a:gd name="T15" fmla="*/ 777 h 2252"/>
              <a:gd name="T16" fmla="*/ 63 w 1380"/>
              <a:gd name="T17" fmla="*/ 940 h 2252"/>
              <a:gd name="T18" fmla="*/ 42 w 1380"/>
              <a:gd name="T19" fmla="*/ 1143 h 2252"/>
              <a:gd name="T20" fmla="*/ 30 w 1380"/>
              <a:gd name="T21" fmla="*/ 1394 h 2252"/>
              <a:gd name="T22" fmla="*/ 123 w 1380"/>
              <a:gd name="T23" fmla="*/ 1575 h 2252"/>
              <a:gd name="T24" fmla="*/ 260 w 1380"/>
              <a:gd name="T25" fmla="*/ 1677 h 2252"/>
              <a:gd name="T26" fmla="*/ 345 w 1380"/>
              <a:gd name="T27" fmla="*/ 1810 h 2252"/>
              <a:gd name="T28" fmla="*/ 587 w 1380"/>
              <a:gd name="T29" fmla="*/ 2071 h 2252"/>
              <a:gd name="T30" fmla="*/ 662 w 1380"/>
              <a:gd name="T31" fmla="*/ 2248 h 2252"/>
              <a:gd name="T32" fmla="*/ 1102 w 1380"/>
              <a:gd name="T33" fmla="*/ 646 h 2252"/>
              <a:gd name="T34" fmla="*/ 1079 w 1380"/>
              <a:gd name="T35" fmla="*/ 742 h 2252"/>
              <a:gd name="T36" fmla="*/ 303 w 1380"/>
              <a:gd name="T37" fmla="*/ 24 h 2252"/>
              <a:gd name="T38" fmla="*/ 956 w 1380"/>
              <a:gd name="T39" fmla="*/ 147 h 2252"/>
              <a:gd name="T40" fmla="*/ 207 w 1380"/>
              <a:gd name="T41" fmla="*/ 120 h 2252"/>
              <a:gd name="T42" fmla="*/ 231 w 1380"/>
              <a:gd name="T43" fmla="*/ 1458 h 2252"/>
              <a:gd name="T44" fmla="*/ 236 w 1380"/>
              <a:gd name="T45" fmla="*/ 1305 h 2252"/>
              <a:gd name="T46" fmla="*/ 948 w 1380"/>
              <a:gd name="T47" fmla="*/ 155 h 2252"/>
              <a:gd name="T48" fmla="*/ 217 w 1380"/>
              <a:gd name="T49" fmla="*/ 1151 h 2252"/>
              <a:gd name="T50" fmla="*/ 129 w 1380"/>
              <a:gd name="T51" fmla="*/ 599 h 2252"/>
              <a:gd name="T52" fmla="*/ 83 w 1380"/>
              <a:gd name="T53" fmla="*/ 954 h 2252"/>
              <a:gd name="T54" fmla="*/ 199 w 1380"/>
              <a:gd name="T55" fmla="*/ 991 h 2252"/>
              <a:gd name="T56" fmla="*/ 64 w 1380"/>
              <a:gd name="T57" fmla="*/ 1112 h 2252"/>
              <a:gd name="T58" fmla="*/ 146 w 1380"/>
              <a:gd name="T59" fmla="*/ 970 h 2252"/>
              <a:gd name="T60" fmla="*/ 62 w 1380"/>
              <a:gd name="T61" fmla="*/ 1090 h 2252"/>
              <a:gd name="T62" fmla="*/ 150 w 1380"/>
              <a:gd name="T63" fmla="*/ 987 h 2252"/>
              <a:gd name="T64" fmla="*/ 60 w 1380"/>
              <a:gd name="T65" fmla="*/ 1159 h 2252"/>
              <a:gd name="T66" fmla="*/ 207 w 1380"/>
              <a:gd name="T67" fmla="*/ 1196 h 2252"/>
              <a:gd name="T68" fmla="*/ 143 w 1380"/>
              <a:gd name="T69" fmla="*/ 1349 h 2252"/>
              <a:gd name="T70" fmla="*/ 223 w 1380"/>
              <a:gd name="T71" fmla="*/ 1367 h 2252"/>
              <a:gd name="T72" fmla="*/ 89 w 1380"/>
              <a:gd name="T73" fmla="*/ 1533 h 2252"/>
              <a:gd name="T74" fmla="*/ 122 w 1380"/>
              <a:gd name="T75" fmla="*/ 1361 h 2252"/>
              <a:gd name="T76" fmla="*/ 199 w 1380"/>
              <a:gd name="T77" fmla="*/ 1373 h 2252"/>
              <a:gd name="T78" fmla="*/ 155 w 1380"/>
              <a:gd name="T79" fmla="*/ 1564 h 2252"/>
              <a:gd name="T80" fmla="*/ 219 w 1380"/>
              <a:gd name="T81" fmla="*/ 1513 h 2252"/>
              <a:gd name="T82" fmla="*/ 957 w 1380"/>
              <a:gd name="T83" fmla="*/ 974 h 2252"/>
              <a:gd name="T84" fmla="*/ 970 w 1380"/>
              <a:gd name="T85" fmla="*/ 1091 h 2252"/>
              <a:gd name="T86" fmla="*/ 207 w 1380"/>
              <a:gd name="T87" fmla="*/ 1534 h 2252"/>
              <a:gd name="T88" fmla="*/ 537 w 1380"/>
              <a:gd name="T89" fmla="*/ 1986 h 2252"/>
              <a:gd name="T90" fmla="*/ 302 w 1380"/>
              <a:gd name="T91" fmla="*/ 1710 h 2252"/>
              <a:gd name="T92" fmla="*/ 876 w 1380"/>
              <a:gd name="T93" fmla="*/ 1648 h 2252"/>
              <a:gd name="T94" fmla="*/ 1009 w 1380"/>
              <a:gd name="T95" fmla="*/ 1208 h 2252"/>
              <a:gd name="T96" fmla="*/ 997 w 1380"/>
              <a:gd name="T97" fmla="*/ 1007 h 2252"/>
              <a:gd name="T98" fmla="*/ 1025 w 1380"/>
              <a:gd name="T99" fmla="*/ 1003 h 2252"/>
              <a:gd name="T100" fmla="*/ 1066 w 1380"/>
              <a:gd name="T101" fmla="*/ 625 h 2252"/>
              <a:gd name="T102" fmla="*/ 1071 w 1380"/>
              <a:gd name="T103" fmla="*/ 743 h 2252"/>
              <a:gd name="T104" fmla="*/ 1141 w 1380"/>
              <a:gd name="T105" fmla="*/ 814 h 2252"/>
              <a:gd name="T106" fmla="*/ 1275 w 1380"/>
              <a:gd name="T107" fmla="*/ 1245 h 2252"/>
              <a:gd name="T108" fmla="*/ 1219 w 1380"/>
              <a:gd name="T109" fmla="*/ 1889 h 2252"/>
              <a:gd name="T110" fmla="*/ 996 w 1380"/>
              <a:gd name="T111" fmla="*/ 1166 h 2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80" h="2252">
                <a:moveTo>
                  <a:pt x="1371" y="2221"/>
                </a:moveTo>
                <a:cubicBezTo>
                  <a:pt x="1371" y="2220"/>
                  <a:pt x="1339" y="2112"/>
                  <a:pt x="1315" y="2039"/>
                </a:cubicBezTo>
                <a:cubicBezTo>
                  <a:pt x="1298" y="1988"/>
                  <a:pt x="1273" y="1941"/>
                  <a:pt x="1256" y="1910"/>
                </a:cubicBezTo>
                <a:cubicBezTo>
                  <a:pt x="1250" y="1899"/>
                  <a:pt x="1243" y="1886"/>
                  <a:pt x="1242" y="1882"/>
                </a:cubicBezTo>
                <a:cubicBezTo>
                  <a:pt x="1240" y="1876"/>
                  <a:pt x="1238" y="1863"/>
                  <a:pt x="1238" y="1842"/>
                </a:cubicBezTo>
                <a:cubicBezTo>
                  <a:pt x="1239" y="1810"/>
                  <a:pt x="1239" y="1810"/>
                  <a:pt x="1239" y="1810"/>
                </a:cubicBezTo>
                <a:cubicBezTo>
                  <a:pt x="1240" y="1788"/>
                  <a:pt x="1242" y="1762"/>
                  <a:pt x="1248" y="1732"/>
                </a:cubicBezTo>
                <a:cubicBezTo>
                  <a:pt x="1253" y="1698"/>
                  <a:pt x="1261" y="1651"/>
                  <a:pt x="1269" y="1600"/>
                </a:cubicBezTo>
                <a:cubicBezTo>
                  <a:pt x="1281" y="1525"/>
                  <a:pt x="1293" y="1447"/>
                  <a:pt x="1299" y="1420"/>
                </a:cubicBezTo>
                <a:cubicBezTo>
                  <a:pt x="1300" y="1416"/>
                  <a:pt x="1301" y="1412"/>
                  <a:pt x="1302" y="1408"/>
                </a:cubicBezTo>
                <a:cubicBezTo>
                  <a:pt x="1312" y="1366"/>
                  <a:pt x="1320" y="1333"/>
                  <a:pt x="1298" y="1240"/>
                </a:cubicBezTo>
                <a:cubicBezTo>
                  <a:pt x="1284" y="1179"/>
                  <a:pt x="1276" y="1141"/>
                  <a:pt x="1271" y="1112"/>
                </a:cubicBezTo>
                <a:cubicBezTo>
                  <a:pt x="1268" y="1096"/>
                  <a:pt x="1265" y="1083"/>
                  <a:pt x="1262" y="1071"/>
                </a:cubicBezTo>
                <a:cubicBezTo>
                  <a:pt x="1253" y="1034"/>
                  <a:pt x="1249" y="1008"/>
                  <a:pt x="1248" y="991"/>
                </a:cubicBezTo>
                <a:cubicBezTo>
                  <a:pt x="1248" y="988"/>
                  <a:pt x="1248" y="988"/>
                  <a:pt x="1248" y="988"/>
                </a:cubicBezTo>
                <a:cubicBezTo>
                  <a:pt x="1247" y="965"/>
                  <a:pt x="1246" y="941"/>
                  <a:pt x="1224" y="908"/>
                </a:cubicBezTo>
                <a:cubicBezTo>
                  <a:pt x="1200" y="872"/>
                  <a:pt x="1183" y="846"/>
                  <a:pt x="1180" y="841"/>
                </a:cubicBezTo>
                <a:cubicBezTo>
                  <a:pt x="1178" y="837"/>
                  <a:pt x="1172" y="824"/>
                  <a:pt x="1169" y="817"/>
                </a:cubicBezTo>
                <a:cubicBezTo>
                  <a:pt x="1167" y="811"/>
                  <a:pt x="1165" y="806"/>
                  <a:pt x="1163" y="803"/>
                </a:cubicBezTo>
                <a:cubicBezTo>
                  <a:pt x="1160" y="797"/>
                  <a:pt x="1156" y="792"/>
                  <a:pt x="1153" y="788"/>
                </a:cubicBezTo>
                <a:cubicBezTo>
                  <a:pt x="1148" y="764"/>
                  <a:pt x="1134" y="685"/>
                  <a:pt x="1132" y="670"/>
                </a:cubicBezTo>
                <a:cubicBezTo>
                  <a:pt x="1128" y="646"/>
                  <a:pt x="1125" y="635"/>
                  <a:pt x="1117" y="627"/>
                </a:cubicBezTo>
                <a:cubicBezTo>
                  <a:pt x="1115" y="625"/>
                  <a:pt x="1112" y="623"/>
                  <a:pt x="1110" y="622"/>
                </a:cubicBezTo>
                <a:cubicBezTo>
                  <a:pt x="1102" y="611"/>
                  <a:pt x="1089" y="600"/>
                  <a:pt x="1068" y="600"/>
                </a:cubicBezTo>
                <a:cubicBezTo>
                  <a:pt x="1067" y="600"/>
                  <a:pt x="1066" y="601"/>
                  <a:pt x="1065" y="601"/>
                </a:cubicBezTo>
                <a:cubicBezTo>
                  <a:pt x="1050" y="601"/>
                  <a:pt x="1031" y="603"/>
                  <a:pt x="1011" y="614"/>
                </a:cubicBezTo>
                <a:cubicBezTo>
                  <a:pt x="1006" y="616"/>
                  <a:pt x="1001" y="619"/>
                  <a:pt x="996" y="623"/>
                </a:cubicBezTo>
                <a:cubicBezTo>
                  <a:pt x="996" y="554"/>
                  <a:pt x="996" y="554"/>
                  <a:pt x="996" y="554"/>
                </a:cubicBezTo>
                <a:cubicBezTo>
                  <a:pt x="998" y="551"/>
                  <a:pt x="999" y="548"/>
                  <a:pt x="999" y="545"/>
                </a:cubicBezTo>
                <a:cubicBezTo>
                  <a:pt x="999" y="473"/>
                  <a:pt x="999" y="473"/>
                  <a:pt x="999" y="473"/>
                </a:cubicBezTo>
                <a:cubicBezTo>
                  <a:pt x="999" y="470"/>
                  <a:pt x="998" y="466"/>
                  <a:pt x="996" y="464"/>
                </a:cubicBezTo>
                <a:cubicBezTo>
                  <a:pt x="996" y="120"/>
                  <a:pt x="996" y="120"/>
                  <a:pt x="996" y="120"/>
                </a:cubicBezTo>
                <a:cubicBezTo>
                  <a:pt x="996" y="54"/>
                  <a:pt x="942" y="0"/>
                  <a:pt x="876" y="0"/>
                </a:cubicBezTo>
                <a:cubicBezTo>
                  <a:pt x="303" y="0"/>
                  <a:pt x="303" y="0"/>
                  <a:pt x="303" y="0"/>
                </a:cubicBezTo>
                <a:cubicBezTo>
                  <a:pt x="236" y="0"/>
                  <a:pt x="183" y="54"/>
                  <a:pt x="183" y="120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2" y="572"/>
                  <a:pt x="181" y="572"/>
                  <a:pt x="181" y="572"/>
                </a:cubicBezTo>
                <a:cubicBezTo>
                  <a:pt x="168" y="572"/>
                  <a:pt x="144" y="573"/>
                  <a:pt x="125" y="575"/>
                </a:cubicBezTo>
                <a:cubicBezTo>
                  <a:pt x="105" y="578"/>
                  <a:pt x="43" y="586"/>
                  <a:pt x="23" y="647"/>
                </a:cubicBezTo>
                <a:cubicBezTo>
                  <a:pt x="3" y="706"/>
                  <a:pt x="36" y="745"/>
                  <a:pt x="69" y="777"/>
                </a:cubicBezTo>
                <a:cubicBezTo>
                  <a:pt x="102" y="810"/>
                  <a:pt x="163" y="827"/>
                  <a:pt x="183" y="832"/>
                </a:cubicBezTo>
                <a:cubicBezTo>
                  <a:pt x="183" y="850"/>
                  <a:pt x="183" y="850"/>
                  <a:pt x="183" y="850"/>
                </a:cubicBezTo>
                <a:cubicBezTo>
                  <a:pt x="174" y="852"/>
                  <a:pt x="160" y="856"/>
                  <a:pt x="143" y="862"/>
                </a:cubicBezTo>
                <a:cubicBezTo>
                  <a:pt x="110" y="873"/>
                  <a:pt x="94" y="896"/>
                  <a:pt x="73" y="926"/>
                </a:cubicBezTo>
                <a:cubicBezTo>
                  <a:pt x="70" y="931"/>
                  <a:pt x="67" y="936"/>
                  <a:pt x="63" y="940"/>
                </a:cubicBezTo>
                <a:cubicBezTo>
                  <a:pt x="30" y="987"/>
                  <a:pt x="30" y="1018"/>
                  <a:pt x="35" y="1036"/>
                </a:cubicBezTo>
                <a:cubicBezTo>
                  <a:pt x="36" y="1040"/>
                  <a:pt x="37" y="1057"/>
                  <a:pt x="37" y="1068"/>
                </a:cubicBezTo>
                <a:cubicBezTo>
                  <a:pt x="38" y="1085"/>
                  <a:pt x="38" y="1102"/>
                  <a:pt x="40" y="1116"/>
                </a:cubicBezTo>
                <a:cubicBezTo>
                  <a:pt x="42" y="1125"/>
                  <a:pt x="44" y="1132"/>
                  <a:pt x="47" y="1138"/>
                </a:cubicBezTo>
                <a:cubicBezTo>
                  <a:pt x="45" y="1140"/>
                  <a:pt x="44" y="1141"/>
                  <a:pt x="42" y="1143"/>
                </a:cubicBezTo>
                <a:cubicBezTo>
                  <a:pt x="33" y="1153"/>
                  <a:pt x="17" y="1177"/>
                  <a:pt x="10" y="1229"/>
                </a:cubicBezTo>
                <a:cubicBezTo>
                  <a:pt x="4" y="1270"/>
                  <a:pt x="28" y="1305"/>
                  <a:pt x="44" y="1328"/>
                </a:cubicBezTo>
                <a:cubicBezTo>
                  <a:pt x="48" y="1335"/>
                  <a:pt x="53" y="1341"/>
                  <a:pt x="54" y="1345"/>
                </a:cubicBezTo>
                <a:cubicBezTo>
                  <a:pt x="55" y="1348"/>
                  <a:pt x="57" y="1351"/>
                  <a:pt x="59" y="1354"/>
                </a:cubicBezTo>
                <a:cubicBezTo>
                  <a:pt x="45" y="1363"/>
                  <a:pt x="39" y="1375"/>
                  <a:pt x="30" y="1394"/>
                </a:cubicBezTo>
                <a:cubicBezTo>
                  <a:pt x="29" y="1397"/>
                  <a:pt x="27" y="1400"/>
                  <a:pt x="26" y="1404"/>
                </a:cubicBezTo>
                <a:cubicBezTo>
                  <a:pt x="12" y="1432"/>
                  <a:pt x="0" y="1463"/>
                  <a:pt x="18" y="1502"/>
                </a:cubicBezTo>
                <a:cubicBezTo>
                  <a:pt x="32" y="1532"/>
                  <a:pt x="61" y="1546"/>
                  <a:pt x="74" y="1552"/>
                </a:cubicBezTo>
                <a:cubicBezTo>
                  <a:pt x="75" y="1553"/>
                  <a:pt x="76" y="1553"/>
                  <a:pt x="76" y="1553"/>
                </a:cubicBezTo>
                <a:cubicBezTo>
                  <a:pt x="83" y="1558"/>
                  <a:pt x="108" y="1572"/>
                  <a:pt x="123" y="1575"/>
                </a:cubicBezTo>
                <a:cubicBezTo>
                  <a:pt x="132" y="1578"/>
                  <a:pt x="168" y="1597"/>
                  <a:pt x="184" y="1608"/>
                </a:cubicBezTo>
                <a:cubicBezTo>
                  <a:pt x="194" y="1615"/>
                  <a:pt x="211" y="1622"/>
                  <a:pt x="224" y="1628"/>
                </a:cubicBezTo>
                <a:cubicBezTo>
                  <a:pt x="228" y="1630"/>
                  <a:pt x="233" y="1632"/>
                  <a:pt x="236" y="1633"/>
                </a:cubicBezTo>
                <a:cubicBezTo>
                  <a:pt x="239" y="1638"/>
                  <a:pt x="245" y="1650"/>
                  <a:pt x="248" y="1656"/>
                </a:cubicBezTo>
                <a:cubicBezTo>
                  <a:pt x="254" y="1667"/>
                  <a:pt x="257" y="1673"/>
                  <a:pt x="260" y="1677"/>
                </a:cubicBezTo>
                <a:cubicBezTo>
                  <a:pt x="264" y="1683"/>
                  <a:pt x="272" y="1697"/>
                  <a:pt x="276" y="1705"/>
                </a:cubicBezTo>
                <a:cubicBezTo>
                  <a:pt x="277" y="1709"/>
                  <a:pt x="278" y="1715"/>
                  <a:pt x="281" y="1720"/>
                </a:cubicBezTo>
                <a:cubicBezTo>
                  <a:pt x="284" y="1727"/>
                  <a:pt x="297" y="1748"/>
                  <a:pt x="324" y="1783"/>
                </a:cubicBezTo>
                <a:cubicBezTo>
                  <a:pt x="328" y="1789"/>
                  <a:pt x="328" y="1789"/>
                  <a:pt x="328" y="1789"/>
                </a:cubicBezTo>
                <a:cubicBezTo>
                  <a:pt x="333" y="1795"/>
                  <a:pt x="339" y="1802"/>
                  <a:pt x="345" y="1810"/>
                </a:cubicBezTo>
                <a:cubicBezTo>
                  <a:pt x="369" y="1842"/>
                  <a:pt x="369" y="1842"/>
                  <a:pt x="369" y="1842"/>
                </a:cubicBezTo>
                <a:cubicBezTo>
                  <a:pt x="394" y="1875"/>
                  <a:pt x="424" y="1912"/>
                  <a:pt x="447" y="1938"/>
                </a:cubicBezTo>
                <a:cubicBezTo>
                  <a:pt x="478" y="1973"/>
                  <a:pt x="500" y="1989"/>
                  <a:pt x="513" y="1998"/>
                </a:cubicBezTo>
                <a:cubicBezTo>
                  <a:pt x="516" y="2001"/>
                  <a:pt x="519" y="2003"/>
                  <a:pt x="521" y="2004"/>
                </a:cubicBezTo>
                <a:cubicBezTo>
                  <a:pt x="535" y="2017"/>
                  <a:pt x="581" y="2062"/>
                  <a:pt x="587" y="2071"/>
                </a:cubicBezTo>
                <a:cubicBezTo>
                  <a:pt x="589" y="2075"/>
                  <a:pt x="590" y="2079"/>
                  <a:pt x="591" y="2082"/>
                </a:cubicBezTo>
                <a:cubicBezTo>
                  <a:pt x="593" y="2088"/>
                  <a:pt x="595" y="2094"/>
                  <a:pt x="601" y="2101"/>
                </a:cubicBezTo>
                <a:cubicBezTo>
                  <a:pt x="604" y="2105"/>
                  <a:pt x="626" y="2139"/>
                  <a:pt x="645" y="2169"/>
                </a:cubicBezTo>
                <a:cubicBezTo>
                  <a:pt x="655" y="2186"/>
                  <a:pt x="659" y="2216"/>
                  <a:pt x="660" y="2226"/>
                </a:cubicBezTo>
                <a:cubicBezTo>
                  <a:pt x="662" y="2248"/>
                  <a:pt x="662" y="2248"/>
                  <a:pt x="662" y="2248"/>
                </a:cubicBezTo>
                <a:cubicBezTo>
                  <a:pt x="684" y="2248"/>
                  <a:pt x="684" y="2248"/>
                  <a:pt x="684" y="2248"/>
                </a:cubicBezTo>
                <a:cubicBezTo>
                  <a:pt x="1348" y="2252"/>
                  <a:pt x="1348" y="2252"/>
                  <a:pt x="1348" y="2252"/>
                </a:cubicBezTo>
                <a:cubicBezTo>
                  <a:pt x="1380" y="2252"/>
                  <a:pt x="1380" y="2252"/>
                  <a:pt x="1380" y="2252"/>
                </a:cubicBezTo>
                <a:lnTo>
                  <a:pt x="1371" y="2221"/>
                </a:lnTo>
                <a:close/>
                <a:moveTo>
                  <a:pt x="1102" y="646"/>
                </a:moveTo>
                <a:cubicBezTo>
                  <a:pt x="1104" y="650"/>
                  <a:pt x="1106" y="658"/>
                  <a:pt x="1108" y="674"/>
                </a:cubicBezTo>
                <a:cubicBezTo>
                  <a:pt x="1111" y="691"/>
                  <a:pt x="1127" y="781"/>
                  <a:pt x="1130" y="797"/>
                </a:cubicBezTo>
                <a:cubicBezTo>
                  <a:pt x="1129" y="800"/>
                  <a:pt x="1125" y="808"/>
                  <a:pt x="1120" y="809"/>
                </a:cubicBezTo>
                <a:cubicBezTo>
                  <a:pt x="1117" y="809"/>
                  <a:pt x="1115" y="808"/>
                  <a:pt x="1112" y="805"/>
                </a:cubicBezTo>
                <a:cubicBezTo>
                  <a:pt x="1097" y="789"/>
                  <a:pt x="1081" y="756"/>
                  <a:pt x="1079" y="742"/>
                </a:cubicBezTo>
                <a:cubicBezTo>
                  <a:pt x="1077" y="725"/>
                  <a:pt x="1089" y="694"/>
                  <a:pt x="1092" y="684"/>
                </a:cubicBezTo>
                <a:cubicBezTo>
                  <a:pt x="1099" y="668"/>
                  <a:pt x="1101" y="653"/>
                  <a:pt x="1101" y="649"/>
                </a:cubicBezTo>
                <a:cubicBezTo>
                  <a:pt x="1102" y="648"/>
                  <a:pt x="1102" y="647"/>
                  <a:pt x="1102" y="646"/>
                </a:cubicBezTo>
                <a:close/>
                <a:moveTo>
                  <a:pt x="207" y="120"/>
                </a:moveTo>
                <a:cubicBezTo>
                  <a:pt x="207" y="67"/>
                  <a:pt x="250" y="24"/>
                  <a:pt x="303" y="24"/>
                </a:cubicBezTo>
                <a:cubicBezTo>
                  <a:pt x="876" y="24"/>
                  <a:pt x="876" y="24"/>
                  <a:pt x="876" y="24"/>
                </a:cubicBezTo>
                <a:cubicBezTo>
                  <a:pt x="929" y="24"/>
                  <a:pt x="972" y="67"/>
                  <a:pt x="972" y="120"/>
                </a:cubicBezTo>
                <a:cubicBezTo>
                  <a:pt x="972" y="646"/>
                  <a:pt x="972" y="646"/>
                  <a:pt x="972" y="646"/>
                </a:cubicBezTo>
                <a:cubicBezTo>
                  <a:pt x="966" y="654"/>
                  <a:pt x="961" y="662"/>
                  <a:pt x="956" y="672"/>
                </a:cubicBezTo>
                <a:cubicBezTo>
                  <a:pt x="956" y="147"/>
                  <a:pt x="956" y="147"/>
                  <a:pt x="956" y="147"/>
                </a:cubicBezTo>
                <a:cubicBezTo>
                  <a:pt x="223" y="147"/>
                  <a:pt x="223" y="147"/>
                  <a:pt x="223" y="147"/>
                </a:cubicBezTo>
                <a:cubicBezTo>
                  <a:pt x="223" y="985"/>
                  <a:pt x="223" y="985"/>
                  <a:pt x="223" y="985"/>
                </a:cubicBezTo>
                <a:cubicBezTo>
                  <a:pt x="223" y="984"/>
                  <a:pt x="223" y="984"/>
                  <a:pt x="223" y="983"/>
                </a:cubicBezTo>
                <a:cubicBezTo>
                  <a:pt x="219" y="969"/>
                  <a:pt x="209" y="952"/>
                  <a:pt x="207" y="919"/>
                </a:cubicBezTo>
                <a:lnTo>
                  <a:pt x="207" y="120"/>
                </a:lnTo>
                <a:close/>
                <a:moveTo>
                  <a:pt x="942" y="888"/>
                </a:moveTo>
                <a:cubicBezTo>
                  <a:pt x="944" y="899"/>
                  <a:pt x="946" y="909"/>
                  <a:pt x="948" y="918"/>
                </a:cubicBezTo>
                <a:cubicBezTo>
                  <a:pt x="948" y="1500"/>
                  <a:pt x="948" y="1500"/>
                  <a:pt x="948" y="1500"/>
                </a:cubicBezTo>
                <a:cubicBezTo>
                  <a:pt x="231" y="1500"/>
                  <a:pt x="231" y="1500"/>
                  <a:pt x="231" y="1500"/>
                </a:cubicBezTo>
                <a:cubicBezTo>
                  <a:pt x="231" y="1458"/>
                  <a:pt x="231" y="1458"/>
                  <a:pt x="231" y="1458"/>
                </a:cubicBezTo>
                <a:cubicBezTo>
                  <a:pt x="232" y="1446"/>
                  <a:pt x="231" y="1435"/>
                  <a:pt x="231" y="1427"/>
                </a:cubicBezTo>
                <a:cubicBezTo>
                  <a:pt x="231" y="1423"/>
                  <a:pt x="231" y="1419"/>
                  <a:pt x="231" y="1416"/>
                </a:cubicBezTo>
                <a:cubicBezTo>
                  <a:pt x="231" y="1413"/>
                  <a:pt x="231" y="1410"/>
                  <a:pt x="231" y="1407"/>
                </a:cubicBezTo>
                <a:cubicBezTo>
                  <a:pt x="231" y="1328"/>
                  <a:pt x="231" y="1328"/>
                  <a:pt x="231" y="1328"/>
                </a:cubicBezTo>
                <a:cubicBezTo>
                  <a:pt x="233" y="1322"/>
                  <a:pt x="234" y="1314"/>
                  <a:pt x="236" y="1305"/>
                </a:cubicBezTo>
                <a:cubicBezTo>
                  <a:pt x="250" y="1244"/>
                  <a:pt x="246" y="1217"/>
                  <a:pt x="231" y="1190"/>
                </a:cubicBezTo>
                <a:cubicBezTo>
                  <a:pt x="231" y="1085"/>
                  <a:pt x="231" y="1085"/>
                  <a:pt x="231" y="1085"/>
                </a:cubicBezTo>
                <a:cubicBezTo>
                  <a:pt x="235" y="1067"/>
                  <a:pt x="235" y="1046"/>
                  <a:pt x="231" y="1023"/>
                </a:cubicBezTo>
                <a:cubicBezTo>
                  <a:pt x="231" y="155"/>
                  <a:pt x="231" y="155"/>
                  <a:pt x="231" y="155"/>
                </a:cubicBezTo>
                <a:cubicBezTo>
                  <a:pt x="948" y="155"/>
                  <a:pt x="948" y="155"/>
                  <a:pt x="948" y="155"/>
                </a:cubicBezTo>
                <a:cubicBezTo>
                  <a:pt x="948" y="691"/>
                  <a:pt x="948" y="691"/>
                  <a:pt x="948" y="691"/>
                </a:cubicBezTo>
                <a:cubicBezTo>
                  <a:pt x="926" y="753"/>
                  <a:pt x="934" y="843"/>
                  <a:pt x="942" y="888"/>
                </a:cubicBezTo>
                <a:close/>
                <a:moveTo>
                  <a:pt x="223" y="1109"/>
                </a:moveTo>
                <a:cubicBezTo>
                  <a:pt x="223" y="1176"/>
                  <a:pt x="223" y="1176"/>
                  <a:pt x="223" y="1176"/>
                </a:cubicBezTo>
                <a:cubicBezTo>
                  <a:pt x="217" y="1165"/>
                  <a:pt x="217" y="1162"/>
                  <a:pt x="217" y="1151"/>
                </a:cubicBezTo>
                <a:cubicBezTo>
                  <a:pt x="217" y="1119"/>
                  <a:pt x="217" y="1119"/>
                  <a:pt x="217" y="1119"/>
                </a:cubicBezTo>
                <a:cubicBezTo>
                  <a:pt x="219" y="1116"/>
                  <a:pt x="221" y="1112"/>
                  <a:pt x="223" y="1109"/>
                </a:cubicBezTo>
                <a:close/>
                <a:moveTo>
                  <a:pt x="85" y="760"/>
                </a:moveTo>
                <a:cubicBezTo>
                  <a:pt x="51" y="726"/>
                  <a:pt x="31" y="698"/>
                  <a:pt x="45" y="654"/>
                </a:cubicBezTo>
                <a:cubicBezTo>
                  <a:pt x="60" y="611"/>
                  <a:pt x="104" y="602"/>
                  <a:pt x="129" y="599"/>
                </a:cubicBezTo>
                <a:cubicBezTo>
                  <a:pt x="146" y="597"/>
                  <a:pt x="169" y="596"/>
                  <a:pt x="181" y="596"/>
                </a:cubicBezTo>
                <a:cubicBezTo>
                  <a:pt x="181" y="596"/>
                  <a:pt x="182" y="596"/>
                  <a:pt x="183" y="596"/>
                </a:cubicBezTo>
                <a:cubicBezTo>
                  <a:pt x="183" y="807"/>
                  <a:pt x="183" y="807"/>
                  <a:pt x="183" y="807"/>
                </a:cubicBezTo>
                <a:cubicBezTo>
                  <a:pt x="161" y="801"/>
                  <a:pt x="111" y="785"/>
                  <a:pt x="85" y="760"/>
                </a:cubicBezTo>
                <a:close/>
                <a:moveTo>
                  <a:pt x="83" y="954"/>
                </a:moveTo>
                <a:cubicBezTo>
                  <a:pt x="109" y="918"/>
                  <a:pt x="121" y="894"/>
                  <a:pt x="150" y="885"/>
                </a:cubicBezTo>
                <a:cubicBezTo>
                  <a:pt x="163" y="881"/>
                  <a:pt x="174" y="877"/>
                  <a:pt x="182" y="875"/>
                </a:cubicBezTo>
                <a:cubicBezTo>
                  <a:pt x="182" y="903"/>
                  <a:pt x="182" y="903"/>
                  <a:pt x="182" y="903"/>
                </a:cubicBezTo>
                <a:cubicBezTo>
                  <a:pt x="182" y="918"/>
                  <a:pt x="182" y="949"/>
                  <a:pt x="197" y="984"/>
                </a:cubicBezTo>
                <a:cubicBezTo>
                  <a:pt x="198" y="986"/>
                  <a:pt x="198" y="989"/>
                  <a:pt x="199" y="991"/>
                </a:cubicBezTo>
                <a:cubicBezTo>
                  <a:pt x="201" y="997"/>
                  <a:pt x="203" y="1003"/>
                  <a:pt x="204" y="1009"/>
                </a:cubicBezTo>
                <a:cubicBezTo>
                  <a:pt x="205" y="1013"/>
                  <a:pt x="206" y="1018"/>
                  <a:pt x="207" y="1023"/>
                </a:cubicBezTo>
                <a:cubicBezTo>
                  <a:pt x="216" y="1072"/>
                  <a:pt x="206" y="1107"/>
                  <a:pt x="175" y="1130"/>
                </a:cubicBezTo>
                <a:cubicBezTo>
                  <a:pt x="128" y="1165"/>
                  <a:pt x="82" y="1146"/>
                  <a:pt x="67" y="1123"/>
                </a:cubicBezTo>
                <a:cubicBezTo>
                  <a:pt x="66" y="1119"/>
                  <a:pt x="65" y="1116"/>
                  <a:pt x="64" y="1112"/>
                </a:cubicBezTo>
                <a:cubicBezTo>
                  <a:pt x="64" y="1111"/>
                  <a:pt x="64" y="1109"/>
                  <a:pt x="63" y="1108"/>
                </a:cubicBezTo>
                <a:cubicBezTo>
                  <a:pt x="67" y="1098"/>
                  <a:pt x="80" y="1066"/>
                  <a:pt x="96" y="1048"/>
                </a:cubicBezTo>
                <a:cubicBezTo>
                  <a:pt x="116" y="1025"/>
                  <a:pt x="144" y="1004"/>
                  <a:pt x="152" y="998"/>
                </a:cubicBezTo>
                <a:cubicBezTo>
                  <a:pt x="156" y="996"/>
                  <a:pt x="159" y="991"/>
                  <a:pt x="158" y="987"/>
                </a:cubicBezTo>
                <a:cubicBezTo>
                  <a:pt x="158" y="981"/>
                  <a:pt x="153" y="974"/>
                  <a:pt x="146" y="970"/>
                </a:cubicBezTo>
                <a:cubicBezTo>
                  <a:pt x="135" y="963"/>
                  <a:pt x="104" y="971"/>
                  <a:pt x="88" y="986"/>
                </a:cubicBezTo>
                <a:cubicBezTo>
                  <a:pt x="73" y="1002"/>
                  <a:pt x="63" y="1026"/>
                  <a:pt x="59" y="1036"/>
                </a:cubicBezTo>
                <a:cubicBezTo>
                  <a:pt x="59" y="1033"/>
                  <a:pt x="59" y="1031"/>
                  <a:pt x="58" y="1029"/>
                </a:cubicBezTo>
                <a:cubicBezTo>
                  <a:pt x="54" y="1016"/>
                  <a:pt x="57" y="991"/>
                  <a:pt x="83" y="954"/>
                </a:cubicBezTo>
                <a:close/>
                <a:moveTo>
                  <a:pt x="62" y="1090"/>
                </a:moveTo>
                <a:cubicBezTo>
                  <a:pt x="61" y="1083"/>
                  <a:pt x="61" y="1074"/>
                  <a:pt x="61" y="1066"/>
                </a:cubicBezTo>
                <a:cubicBezTo>
                  <a:pt x="62" y="1059"/>
                  <a:pt x="63" y="1048"/>
                  <a:pt x="67" y="1038"/>
                </a:cubicBezTo>
                <a:cubicBezTo>
                  <a:pt x="69" y="1031"/>
                  <a:pt x="79" y="1007"/>
                  <a:pt x="94" y="992"/>
                </a:cubicBezTo>
                <a:cubicBezTo>
                  <a:pt x="108" y="978"/>
                  <a:pt x="135" y="973"/>
                  <a:pt x="142" y="977"/>
                </a:cubicBezTo>
                <a:cubicBezTo>
                  <a:pt x="147" y="979"/>
                  <a:pt x="150" y="984"/>
                  <a:pt x="150" y="987"/>
                </a:cubicBezTo>
                <a:cubicBezTo>
                  <a:pt x="150" y="988"/>
                  <a:pt x="150" y="990"/>
                  <a:pt x="148" y="992"/>
                </a:cubicBezTo>
                <a:cubicBezTo>
                  <a:pt x="139" y="997"/>
                  <a:pt x="111" y="1019"/>
                  <a:pt x="90" y="1042"/>
                </a:cubicBezTo>
                <a:cubicBezTo>
                  <a:pt x="78" y="1056"/>
                  <a:pt x="68" y="1076"/>
                  <a:pt x="62" y="1090"/>
                </a:cubicBezTo>
                <a:close/>
                <a:moveTo>
                  <a:pt x="33" y="1232"/>
                </a:moveTo>
                <a:cubicBezTo>
                  <a:pt x="39" y="1189"/>
                  <a:pt x="52" y="1168"/>
                  <a:pt x="60" y="1159"/>
                </a:cubicBezTo>
                <a:cubicBezTo>
                  <a:pt x="63" y="1156"/>
                  <a:pt x="65" y="1154"/>
                  <a:pt x="68" y="1151"/>
                </a:cubicBezTo>
                <a:cubicBezTo>
                  <a:pt x="81" y="1159"/>
                  <a:pt x="100" y="1166"/>
                  <a:pt x="120" y="1166"/>
                </a:cubicBezTo>
                <a:cubicBezTo>
                  <a:pt x="137" y="1166"/>
                  <a:pt x="163" y="1165"/>
                  <a:pt x="183" y="1153"/>
                </a:cubicBezTo>
                <a:cubicBezTo>
                  <a:pt x="183" y="1159"/>
                  <a:pt x="183" y="1159"/>
                  <a:pt x="183" y="1159"/>
                </a:cubicBezTo>
                <a:cubicBezTo>
                  <a:pt x="183" y="1176"/>
                  <a:pt x="196" y="1181"/>
                  <a:pt x="207" y="1196"/>
                </a:cubicBezTo>
                <a:cubicBezTo>
                  <a:pt x="207" y="1196"/>
                  <a:pt x="208" y="1197"/>
                  <a:pt x="208" y="1198"/>
                </a:cubicBezTo>
                <a:cubicBezTo>
                  <a:pt x="220" y="1219"/>
                  <a:pt x="232" y="1257"/>
                  <a:pt x="213" y="1300"/>
                </a:cubicBezTo>
                <a:cubicBezTo>
                  <a:pt x="202" y="1326"/>
                  <a:pt x="188" y="1338"/>
                  <a:pt x="174" y="1343"/>
                </a:cubicBezTo>
                <a:cubicBezTo>
                  <a:pt x="169" y="1345"/>
                  <a:pt x="164" y="1346"/>
                  <a:pt x="158" y="1347"/>
                </a:cubicBezTo>
                <a:cubicBezTo>
                  <a:pt x="153" y="1348"/>
                  <a:pt x="148" y="1349"/>
                  <a:pt x="143" y="1349"/>
                </a:cubicBezTo>
                <a:cubicBezTo>
                  <a:pt x="89" y="1354"/>
                  <a:pt x="73" y="1330"/>
                  <a:pt x="73" y="1330"/>
                </a:cubicBezTo>
                <a:cubicBezTo>
                  <a:pt x="73" y="1330"/>
                  <a:pt x="73" y="1330"/>
                  <a:pt x="73" y="1330"/>
                </a:cubicBezTo>
                <a:cubicBezTo>
                  <a:pt x="61" y="1308"/>
                  <a:pt x="28" y="1272"/>
                  <a:pt x="33" y="1232"/>
                </a:cubicBezTo>
                <a:close/>
                <a:moveTo>
                  <a:pt x="223" y="1351"/>
                </a:moveTo>
                <a:cubicBezTo>
                  <a:pt x="223" y="1367"/>
                  <a:pt x="223" y="1367"/>
                  <a:pt x="223" y="1367"/>
                </a:cubicBezTo>
                <a:cubicBezTo>
                  <a:pt x="221" y="1364"/>
                  <a:pt x="219" y="1361"/>
                  <a:pt x="217" y="1358"/>
                </a:cubicBezTo>
                <a:cubicBezTo>
                  <a:pt x="219" y="1356"/>
                  <a:pt x="221" y="1354"/>
                  <a:pt x="223" y="1351"/>
                </a:cubicBezTo>
                <a:close/>
                <a:moveTo>
                  <a:pt x="99" y="1539"/>
                </a:moveTo>
                <a:cubicBezTo>
                  <a:pt x="99" y="1539"/>
                  <a:pt x="99" y="1539"/>
                  <a:pt x="99" y="1539"/>
                </a:cubicBezTo>
                <a:cubicBezTo>
                  <a:pt x="94" y="1536"/>
                  <a:pt x="91" y="1534"/>
                  <a:pt x="89" y="1533"/>
                </a:cubicBezTo>
                <a:cubicBezTo>
                  <a:pt x="85" y="1530"/>
                  <a:pt x="52" y="1519"/>
                  <a:pt x="39" y="1492"/>
                </a:cubicBezTo>
                <a:cubicBezTo>
                  <a:pt x="27" y="1464"/>
                  <a:pt x="33" y="1443"/>
                  <a:pt x="47" y="1414"/>
                </a:cubicBezTo>
                <a:cubicBezTo>
                  <a:pt x="61" y="1386"/>
                  <a:pt x="64" y="1377"/>
                  <a:pt x="78" y="1370"/>
                </a:cubicBezTo>
                <a:cubicBezTo>
                  <a:pt x="86" y="1367"/>
                  <a:pt x="94" y="1364"/>
                  <a:pt x="101" y="1363"/>
                </a:cubicBezTo>
                <a:cubicBezTo>
                  <a:pt x="107" y="1362"/>
                  <a:pt x="114" y="1361"/>
                  <a:pt x="122" y="1361"/>
                </a:cubicBezTo>
                <a:cubicBezTo>
                  <a:pt x="130" y="1361"/>
                  <a:pt x="139" y="1361"/>
                  <a:pt x="148" y="1361"/>
                </a:cubicBezTo>
                <a:cubicBezTo>
                  <a:pt x="149" y="1361"/>
                  <a:pt x="149" y="1361"/>
                  <a:pt x="149" y="1361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8" y="1366"/>
                  <a:pt x="194" y="1369"/>
                  <a:pt x="199" y="1373"/>
                </a:cubicBezTo>
                <a:cubicBezTo>
                  <a:pt x="207" y="1384"/>
                  <a:pt x="207" y="1401"/>
                  <a:pt x="207" y="1416"/>
                </a:cubicBezTo>
                <a:cubicBezTo>
                  <a:pt x="207" y="1438"/>
                  <a:pt x="211" y="1464"/>
                  <a:pt x="196" y="1505"/>
                </a:cubicBezTo>
                <a:cubicBezTo>
                  <a:pt x="181" y="1546"/>
                  <a:pt x="110" y="1545"/>
                  <a:pt x="99" y="1539"/>
                </a:cubicBezTo>
                <a:close/>
                <a:moveTo>
                  <a:pt x="197" y="1588"/>
                </a:moveTo>
                <a:cubicBezTo>
                  <a:pt x="188" y="1582"/>
                  <a:pt x="171" y="1572"/>
                  <a:pt x="155" y="1564"/>
                </a:cubicBezTo>
                <a:cubicBezTo>
                  <a:pt x="165" y="1562"/>
                  <a:pt x="176" y="1558"/>
                  <a:pt x="185" y="1552"/>
                </a:cubicBezTo>
                <a:cubicBezTo>
                  <a:pt x="188" y="1566"/>
                  <a:pt x="193" y="1578"/>
                  <a:pt x="200" y="1590"/>
                </a:cubicBezTo>
                <a:cubicBezTo>
                  <a:pt x="199" y="1589"/>
                  <a:pt x="198" y="1588"/>
                  <a:pt x="197" y="1588"/>
                </a:cubicBezTo>
                <a:close/>
                <a:moveTo>
                  <a:pt x="207" y="1534"/>
                </a:moveTo>
                <a:cubicBezTo>
                  <a:pt x="212" y="1528"/>
                  <a:pt x="216" y="1521"/>
                  <a:pt x="219" y="1513"/>
                </a:cubicBezTo>
                <a:cubicBezTo>
                  <a:pt x="220" y="1509"/>
                  <a:pt x="222" y="1504"/>
                  <a:pt x="223" y="1500"/>
                </a:cubicBezTo>
                <a:cubicBezTo>
                  <a:pt x="223" y="1508"/>
                  <a:pt x="223" y="1508"/>
                  <a:pt x="223" y="1508"/>
                </a:cubicBezTo>
                <a:cubicBezTo>
                  <a:pt x="956" y="1508"/>
                  <a:pt x="956" y="1508"/>
                  <a:pt x="956" y="1508"/>
                </a:cubicBezTo>
                <a:cubicBezTo>
                  <a:pt x="956" y="967"/>
                  <a:pt x="956" y="967"/>
                  <a:pt x="956" y="967"/>
                </a:cubicBezTo>
                <a:cubicBezTo>
                  <a:pt x="956" y="970"/>
                  <a:pt x="956" y="972"/>
                  <a:pt x="957" y="974"/>
                </a:cubicBezTo>
                <a:cubicBezTo>
                  <a:pt x="959" y="992"/>
                  <a:pt x="968" y="1004"/>
                  <a:pt x="973" y="1011"/>
                </a:cubicBezTo>
                <a:cubicBezTo>
                  <a:pt x="973" y="1011"/>
                  <a:pt x="973" y="1011"/>
                  <a:pt x="973" y="1011"/>
                </a:cubicBezTo>
                <a:cubicBezTo>
                  <a:pt x="973" y="1011"/>
                  <a:pt x="973" y="1011"/>
                  <a:pt x="973" y="1012"/>
                </a:cubicBezTo>
                <a:cubicBezTo>
                  <a:pt x="970" y="1021"/>
                  <a:pt x="963" y="1043"/>
                  <a:pt x="967" y="1072"/>
                </a:cubicBezTo>
                <a:cubicBezTo>
                  <a:pt x="968" y="1077"/>
                  <a:pt x="969" y="1084"/>
                  <a:pt x="970" y="1091"/>
                </a:cubicBezTo>
                <a:cubicBezTo>
                  <a:pt x="972" y="1094"/>
                  <a:pt x="972" y="1094"/>
                  <a:pt x="972" y="1094"/>
                </a:cubicBezTo>
                <a:cubicBezTo>
                  <a:pt x="972" y="1528"/>
                  <a:pt x="972" y="1528"/>
                  <a:pt x="972" y="1528"/>
                </a:cubicBezTo>
                <a:cubicBezTo>
                  <a:pt x="972" y="1581"/>
                  <a:pt x="929" y="1624"/>
                  <a:pt x="876" y="1624"/>
                </a:cubicBezTo>
                <a:cubicBezTo>
                  <a:pt x="303" y="1624"/>
                  <a:pt x="303" y="1624"/>
                  <a:pt x="303" y="1624"/>
                </a:cubicBezTo>
                <a:cubicBezTo>
                  <a:pt x="252" y="1624"/>
                  <a:pt x="210" y="1584"/>
                  <a:pt x="207" y="1534"/>
                </a:cubicBezTo>
                <a:close/>
                <a:moveTo>
                  <a:pt x="684" y="2224"/>
                </a:moveTo>
                <a:cubicBezTo>
                  <a:pt x="684" y="2224"/>
                  <a:pt x="681" y="2182"/>
                  <a:pt x="665" y="2156"/>
                </a:cubicBezTo>
                <a:cubicBezTo>
                  <a:pt x="649" y="2130"/>
                  <a:pt x="624" y="2091"/>
                  <a:pt x="619" y="2085"/>
                </a:cubicBezTo>
                <a:cubicBezTo>
                  <a:pt x="614" y="2079"/>
                  <a:pt x="615" y="2071"/>
                  <a:pt x="607" y="2058"/>
                </a:cubicBezTo>
                <a:cubicBezTo>
                  <a:pt x="599" y="2045"/>
                  <a:pt x="547" y="1995"/>
                  <a:pt x="537" y="1986"/>
                </a:cubicBezTo>
                <a:cubicBezTo>
                  <a:pt x="527" y="1977"/>
                  <a:pt x="504" y="1966"/>
                  <a:pt x="465" y="1922"/>
                </a:cubicBezTo>
                <a:cubicBezTo>
                  <a:pt x="446" y="1900"/>
                  <a:pt x="422" y="1871"/>
                  <a:pt x="399" y="1842"/>
                </a:cubicBezTo>
                <a:cubicBezTo>
                  <a:pt x="375" y="1810"/>
                  <a:pt x="375" y="1810"/>
                  <a:pt x="375" y="1810"/>
                </a:cubicBezTo>
                <a:cubicBezTo>
                  <a:pt x="363" y="1794"/>
                  <a:pt x="351" y="1779"/>
                  <a:pt x="343" y="1768"/>
                </a:cubicBezTo>
                <a:cubicBezTo>
                  <a:pt x="317" y="1734"/>
                  <a:pt x="305" y="1715"/>
                  <a:pt x="302" y="1710"/>
                </a:cubicBezTo>
                <a:cubicBezTo>
                  <a:pt x="300" y="1705"/>
                  <a:pt x="299" y="1697"/>
                  <a:pt x="299" y="1697"/>
                </a:cubicBezTo>
                <a:cubicBezTo>
                  <a:pt x="299" y="1697"/>
                  <a:pt x="286" y="1673"/>
                  <a:pt x="280" y="1664"/>
                </a:cubicBezTo>
                <a:cubicBezTo>
                  <a:pt x="277" y="1660"/>
                  <a:pt x="273" y="1652"/>
                  <a:pt x="268" y="1643"/>
                </a:cubicBezTo>
                <a:cubicBezTo>
                  <a:pt x="279" y="1646"/>
                  <a:pt x="291" y="1648"/>
                  <a:pt x="303" y="1648"/>
                </a:cubicBezTo>
                <a:cubicBezTo>
                  <a:pt x="876" y="1648"/>
                  <a:pt x="876" y="1648"/>
                  <a:pt x="876" y="1648"/>
                </a:cubicBezTo>
                <a:cubicBezTo>
                  <a:pt x="942" y="1648"/>
                  <a:pt x="996" y="1594"/>
                  <a:pt x="996" y="1528"/>
                </a:cubicBezTo>
                <a:cubicBezTo>
                  <a:pt x="996" y="1228"/>
                  <a:pt x="996" y="1228"/>
                  <a:pt x="996" y="1228"/>
                </a:cubicBezTo>
                <a:cubicBezTo>
                  <a:pt x="1002" y="1219"/>
                  <a:pt x="1008" y="1211"/>
                  <a:pt x="1008" y="1210"/>
                </a:cubicBezTo>
                <a:cubicBezTo>
                  <a:pt x="1009" y="1209"/>
                  <a:pt x="1009" y="1209"/>
                  <a:pt x="1009" y="1209"/>
                </a:cubicBezTo>
                <a:cubicBezTo>
                  <a:pt x="1009" y="1208"/>
                  <a:pt x="1009" y="1208"/>
                  <a:pt x="1009" y="1208"/>
                </a:cubicBezTo>
                <a:cubicBezTo>
                  <a:pt x="1009" y="1208"/>
                  <a:pt x="1007" y="1187"/>
                  <a:pt x="1006" y="1177"/>
                </a:cubicBezTo>
                <a:cubicBezTo>
                  <a:pt x="1005" y="1168"/>
                  <a:pt x="1000" y="1147"/>
                  <a:pt x="998" y="1139"/>
                </a:cubicBezTo>
                <a:cubicBezTo>
                  <a:pt x="997" y="1120"/>
                  <a:pt x="994" y="1088"/>
                  <a:pt x="991" y="1068"/>
                </a:cubicBezTo>
                <a:cubicBezTo>
                  <a:pt x="986" y="1039"/>
                  <a:pt x="996" y="1019"/>
                  <a:pt x="997" y="1015"/>
                </a:cubicBezTo>
                <a:cubicBezTo>
                  <a:pt x="997" y="1013"/>
                  <a:pt x="997" y="1010"/>
                  <a:pt x="997" y="1007"/>
                </a:cubicBezTo>
                <a:cubicBezTo>
                  <a:pt x="1004" y="1011"/>
                  <a:pt x="1010" y="1012"/>
                  <a:pt x="1015" y="1012"/>
                </a:cubicBezTo>
                <a:cubicBezTo>
                  <a:pt x="1019" y="1012"/>
                  <a:pt x="1023" y="1011"/>
                  <a:pt x="1026" y="1011"/>
                </a:cubicBezTo>
                <a:cubicBezTo>
                  <a:pt x="1028" y="1010"/>
                  <a:pt x="1030" y="1010"/>
                  <a:pt x="1031" y="1010"/>
                </a:cubicBezTo>
                <a:cubicBezTo>
                  <a:pt x="1032" y="1002"/>
                  <a:pt x="1032" y="1002"/>
                  <a:pt x="1032" y="1002"/>
                </a:cubicBezTo>
                <a:cubicBezTo>
                  <a:pt x="1030" y="1002"/>
                  <a:pt x="1028" y="1002"/>
                  <a:pt x="1025" y="1003"/>
                </a:cubicBezTo>
                <a:cubicBezTo>
                  <a:pt x="1017" y="1004"/>
                  <a:pt x="1005" y="1006"/>
                  <a:pt x="990" y="993"/>
                </a:cubicBezTo>
                <a:cubicBezTo>
                  <a:pt x="986" y="988"/>
                  <a:pt x="982" y="981"/>
                  <a:pt x="980" y="971"/>
                </a:cubicBezTo>
                <a:cubicBezTo>
                  <a:pt x="979" y="959"/>
                  <a:pt x="973" y="925"/>
                  <a:pt x="966" y="884"/>
                </a:cubicBezTo>
                <a:cubicBezTo>
                  <a:pt x="958" y="844"/>
                  <a:pt x="949" y="747"/>
                  <a:pt x="974" y="689"/>
                </a:cubicBezTo>
                <a:cubicBezTo>
                  <a:pt x="1000" y="630"/>
                  <a:pt x="1044" y="626"/>
                  <a:pt x="1066" y="625"/>
                </a:cubicBezTo>
                <a:cubicBezTo>
                  <a:pt x="1067" y="624"/>
                  <a:pt x="1067" y="624"/>
                  <a:pt x="1068" y="624"/>
                </a:cubicBezTo>
                <a:cubicBezTo>
                  <a:pt x="1085" y="624"/>
                  <a:pt x="1091" y="636"/>
                  <a:pt x="1093" y="640"/>
                </a:cubicBezTo>
                <a:cubicBezTo>
                  <a:pt x="1093" y="642"/>
                  <a:pt x="1094" y="645"/>
                  <a:pt x="1094" y="649"/>
                </a:cubicBezTo>
                <a:cubicBezTo>
                  <a:pt x="1093" y="653"/>
                  <a:pt x="1091" y="667"/>
                  <a:pt x="1085" y="682"/>
                </a:cubicBezTo>
                <a:cubicBezTo>
                  <a:pt x="1080" y="694"/>
                  <a:pt x="1069" y="725"/>
                  <a:pt x="1071" y="743"/>
                </a:cubicBezTo>
                <a:cubicBezTo>
                  <a:pt x="1074" y="760"/>
                  <a:pt x="1092" y="795"/>
                  <a:pt x="1106" y="810"/>
                </a:cubicBezTo>
                <a:cubicBezTo>
                  <a:pt x="1110" y="815"/>
                  <a:pt x="1115" y="817"/>
                  <a:pt x="1119" y="817"/>
                </a:cubicBezTo>
                <a:cubicBezTo>
                  <a:pt x="1120" y="817"/>
                  <a:pt x="1120" y="817"/>
                  <a:pt x="1121" y="816"/>
                </a:cubicBezTo>
                <a:cubicBezTo>
                  <a:pt x="1128" y="815"/>
                  <a:pt x="1133" y="809"/>
                  <a:pt x="1135" y="804"/>
                </a:cubicBezTo>
                <a:cubicBezTo>
                  <a:pt x="1137" y="807"/>
                  <a:pt x="1140" y="810"/>
                  <a:pt x="1141" y="814"/>
                </a:cubicBezTo>
                <a:cubicBezTo>
                  <a:pt x="1145" y="821"/>
                  <a:pt x="1155" y="846"/>
                  <a:pt x="1159" y="853"/>
                </a:cubicBezTo>
                <a:cubicBezTo>
                  <a:pt x="1163" y="860"/>
                  <a:pt x="1185" y="893"/>
                  <a:pt x="1204" y="922"/>
                </a:cubicBezTo>
                <a:cubicBezTo>
                  <a:pt x="1223" y="950"/>
                  <a:pt x="1223" y="969"/>
                  <a:pt x="1224" y="992"/>
                </a:cubicBezTo>
                <a:cubicBezTo>
                  <a:pt x="1225" y="1015"/>
                  <a:pt x="1232" y="1048"/>
                  <a:pt x="1239" y="1077"/>
                </a:cubicBezTo>
                <a:cubicBezTo>
                  <a:pt x="1246" y="1106"/>
                  <a:pt x="1252" y="1149"/>
                  <a:pt x="1275" y="1245"/>
                </a:cubicBezTo>
                <a:cubicBezTo>
                  <a:pt x="1297" y="1341"/>
                  <a:pt x="1287" y="1368"/>
                  <a:pt x="1276" y="1414"/>
                </a:cubicBezTo>
                <a:cubicBezTo>
                  <a:pt x="1265" y="1461"/>
                  <a:pt x="1239" y="1644"/>
                  <a:pt x="1224" y="1728"/>
                </a:cubicBezTo>
                <a:cubicBezTo>
                  <a:pt x="1219" y="1759"/>
                  <a:pt x="1216" y="1787"/>
                  <a:pt x="1214" y="1810"/>
                </a:cubicBezTo>
                <a:cubicBezTo>
                  <a:pt x="1214" y="1842"/>
                  <a:pt x="1214" y="1842"/>
                  <a:pt x="1214" y="1842"/>
                </a:cubicBezTo>
                <a:cubicBezTo>
                  <a:pt x="1214" y="1865"/>
                  <a:pt x="1216" y="1881"/>
                  <a:pt x="1219" y="1889"/>
                </a:cubicBezTo>
                <a:cubicBezTo>
                  <a:pt x="1224" y="1906"/>
                  <a:pt x="1268" y="1973"/>
                  <a:pt x="1292" y="2046"/>
                </a:cubicBezTo>
                <a:cubicBezTo>
                  <a:pt x="1316" y="2120"/>
                  <a:pt x="1348" y="2228"/>
                  <a:pt x="1348" y="2228"/>
                </a:cubicBezTo>
                <a:lnTo>
                  <a:pt x="684" y="2224"/>
                </a:lnTo>
                <a:close/>
                <a:moveTo>
                  <a:pt x="996" y="1214"/>
                </a:moveTo>
                <a:cubicBezTo>
                  <a:pt x="996" y="1166"/>
                  <a:pt x="996" y="1166"/>
                  <a:pt x="996" y="1166"/>
                </a:cubicBezTo>
                <a:cubicBezTo>
                  <a:pt x="997" y="1171"/>
                  <a:pt x="998" y="1175"/>
                  <a:pt x="998" y="1177"/>
                </a:cubicBezTo>
                <a:cubicBezTo>
                  <a:pt x="999" y="1186"/>
                  <a:pt x="1000" y="1202"/>
                  <a:pt x="1001" y="1207"/>
                </a:cubicBezTo>
                <a:cubicBezTo>
                  <a:pt x="1000" y="1208"/>
                  <a:pt x="998" y="1211"/>
                  <a:pt x="996" y="12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ru-RU" sz="135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925" y="876456"/>
            <a:ext cx="1847850" cy="371459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618" y="0"/>
            <a:ext cx="3563107" cy="716264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618" y="47329"/>
            <a:ext cx="3563107" cy="71153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8618" y="18617"/>
            <a:ext cx="3599352" cy="73986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0837" y="0"/>
            <a:ext cx="3540888" cy="72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7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15F93B7-D17F-4715-A27E-D1AB970D1FAE}"/>
              </a:ext>
            </a:extLst>
          </p:cNvPr>
          <p:cNvGrpSpPr/>
          <p:nvPr/>
        </p:nvGrpSpPr>
        <p:grpSpPr>
          <a:xfrm>
            <a:off x="2198671" y="2814834"/>
            <a:ext cx="5014599" cy="2845115"/>
            <a:chOff x="2575706" y="2399249"/>
            <a:chExt cx="3842509" cy="2264514"/>
          </a:xfrm>
        </p:grpSpPr>
        <p:pic>
          <p:nvPicPr>
            <p:cNvPr id="11" name="Рисунок 20">
              <a:extLst>
                <a:ext uri="{FF2B5EF4-FFF2-40B4-BE49-F238E27FC236}">
                  <a16:creationId xmlns:a16="http://schemas.microsoft.com/office/drawing/2014/main" id="{6BE4E5D9-5C91-4FAA-8656-84717689C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706" y="2399249"/>
              <a:ext cx="3842509" cy="2264514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B58C3BE-8155-4396-ADFC-25310C24E864}"/>
                </a:ext>
              </a:extLst>
            </p:cNvPr>
            <p:cNvSpPr/>
            <p:nvPr/>
          </p:nvSpPr>
          <p:spPr>
            <a:xfrm>
              <a:off x="3098528" y="2582614"/>
              <a:ext cx="2813145" cy="175560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endParaRPr lang="ko-KR" altLang="en-US" sz="1200" b="1" spc="-10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3167150" y="855377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5">
            <a:extLst>
              <a:ext uri="{FF2B5EF4-FFF2-40B4-BE49-F238E27FC236}">
                <a16:creationId xmlns:a16="http://schemas.microsoft.com/office/drawing/2014/main" id="{4B1F114F-2A93-4F54-A6F9-CA52A018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/>
              <a:t> 제작 과정</a:t>
            </a:r>
            <a:endParaRPr lang="ko-KR" altLang="en-US" sz="9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38603" y="85660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2" name="그림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844" y="3045212"/>
            <a:ext cx="3682256" cy="2232892"/>
          </a:xfrm>
          <a:prstGeom prst="rect">
            <a:avLst/>
          </a:prstGeom>
        </p:spPr>
      </p:pic>
      <p:sp>
        <p:nvSpPr>
          <p:cNvPr id="28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4547632" y="862610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</p:spTree>
    <p:extLst>
      <p:ext uri="{BB962C8B-B14F-4D97-AF65-F5344CB8AC3E}">
        <p14:creationId xmlns:p14="http://schemas.microsoft.com/office/powerpoint/2010/main" val="43988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215">
            <a:extLst>
              <a:ext uri="{FF2B5EF4-FFF2-40B4-BE49-F238E27FC236}">
                <a16:creationId xmlns:a16="http://schemas.microsoft.com/office/drawing/2014/main" id="{47673B1F-7B6B-4FF5-A1C7-2E6EBDC0C9EB}"/>
              </a:ext>
            </a:extLst>
          </p:cNvPr>
          <p:cNvSpPr/>
          <p:nvPr/>
        </p:nvSpPr>
        <p:spPr>
          <a:xfrm>
            <a:off x="3939556" y="3401217"/>
            <a:ext cx="610441" cy="610442"/>
          </a:xfrm>
          <a:prstGeom prst="rect">
            <a:avLst/>
          </a:prstGeom>
          <a:solidFill>
            <a:srgbClr val="EEB3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id-ID" sz="120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BA3C49-7BE0-488F-9629-286B604EB8E9}"/>
              </a:ext>
            </a:extLst>
          </p:cNvPr>
          <p:cNvSpPr txBox="1"/>
          <p:nvPr/>
        </p:nvSpPr>
        <p:spPr>
          <a:xfrm>
            <a:off x="4617511" y="3610427"/>
            <a:ext cx="2715808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altLang="ko-KR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CCA 3.0 license + MIT license </a:t>
            </a: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사용함을 명시함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사용한 소프트웨어 소개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marL="171450" indent="-171450" defTabSz="9144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11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D5063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각 라이선스의 사본을 아래에 첨부</a:t>
            </a:r>
            <a:endParaRPr lang="en-US" altLang="ko-KR" sz="1100" spc="-100" dirty="0" smtClean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D5063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8CEB6D1-82CA-4F0E-8186-9C92DCAE535B}"/>
              </a:ext>
            </a:extLst>
          </p:cNvPr>
          <p:cNvSpPr txBox="1"/>
          <p:nvPr/>
        </p:nvSpPr>
        <p:spPr>
          <a:xfrm>
            <a:off x="4621168" y="3368546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lvl="0" defTabSz="914400">
              <a:defRPr spc="-10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DD3333"/>
                </a:solidFill>
                <a:latin typeface="Rix고딕 EB" panose="02020603020101020101" pitchFamily="18" charset="-127"/>
                <a:ea typeface="Rix고딕 EB" panose="02020603020101020101" pitchFamily="18" charset="-127"/>
              </a:defRPr>
            </a:lvl1pPr>
          </a:lstStyle>
          <a:p>
            <a:r>
              <a:rPr lang="ko-KR" altLang="en-US" sz="1400" b="1" dirty="0" smtClean="0">
                <a:solidFill>
                  <a:srgbClr val="454859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보증서 작성</a:t>
            </a:r>
            <a:endParaRPr lang="id-ID" altLang="ko-KR" sz="1400" b="1" dirty="0">
              <a:solidFill>
                <a:srgbClr val="454859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13" name="Freeform 10">
            <a:extLst>
              <a:ext uri="{FF2B5EF4-FFF2-40B4-BE49-F238E27FC236}">
                <a16:creationId xmlns:a16="http://schemas.microsoft.com/office/drawing/2014/main" id="{6680A82B-5258-441E-9FB9-4F3D08973D3B}"/>
              </a:ext>
            </a:extLst>
          </p:cNvPr>
          <p:cNvSpPr>
            <a:spLocks noEditPoints="1"/>
          </p:cNvSpPr>
          <p:nvPr/>
        </p:nvSpPr>
        <p:spPr bwMode="auto">
          <a:xfrm>
            <a:off x="884016" y="2206136"/>
            <a:ext cx="2616564" cy="4199914"/>
          </a:xfrm>
          <a:custGeom>
            <a:avLst/>
            <a:gdLst>
              <a:gd name="T0" fmla="*/ 1238 w 1380"/>
              <a:gd name="T1" fmla="*/ 1842 h 2252"/>
              <a:gd name="T2" fmla="*/ 1302 w 1380"/>
              <a:gd name="T3" fmla="*/ 1408 h 2252"/>
              <a:gd name="T4" fmla="*/ 1248 w 1380"/>
              <a:gd name="T5" fmla="*/ 988 h 2252"/>
              <a:gd name="T6" fmla="*/ 1153 w 1380"/>
              <a:gd name="T7" fmla="*/ 788 h 2252"/>
              <a:gd name="T8" fmla="*/ 1065 w 1380"/>
              <a:gd name="T9" fmla="*/ 601 h 2252"/>
              <a:gd name="T10" fmla="*/ 999 w 1380"/>
              <a:gd name="T11" fmla="*/ 473 h 2252"/>
              <a:gd name="T12" fmla="*/ 183 w 1380"/>
              <a:gd name="T13" fmla="*/ 120 h 2252"/>
              <a:gd name="T14" fmla="*/ 69 w 1380"/>
              <a:gd name="T15" fmla="*/ 777 h 2252"/>
              <a:gd name="T16" fmla="*/ 63 w 1380"/>
              <a:gd name="T17" fmla="*/ 940 h 2252"/>
              <a:gd name="T18" fmla="*/ 42 w 1380"/>
              <a:gd name="T19" fmla="*/ 1143 h 2252"/>
              <a:gd name="T20" fmla="*/ 30 w 1380"/>
              <a:gd name="T21" fmla="*/ 1394 h 2252"/>
              <a:gd name="T22" fmla="*/ 123 w 1380"/>
              <a:gd name="T23" fmla="*/ 1575 h 2252"/>
              <a:gd name="T24" fmla="*/ 260 w 1380"/>
              <a:gd name="T25" fmla="*/ 1677 h 2252"/>
              <a:gd name="T26" fmla="*/ 345 w 1380"/>
              <a:gd name="T27" fmla="*/ 1810 h 2252"/>
              <a:gd name="T28" fmla="*/ 587 w 1380"/>
              <a:gd name="T29" fmla="*/ 2071 h 2252"/>
              <a:gd name="T30" fmla="*/ 662 w 1380"/>
              <a:gd name="T31" fmla="*/ 2248 h 2252"/>
              <a:gd name="T32" fmla="*/ 1102 w 1380"/>
              <a:gd name="T33" fmla="*/ 646 h 2252"/>
              <a:gd name="T34" fmla="*/ 1079 w 1380"/>
              <a:gd name="T35" fmla="*/ 742 h 2252"/>
              <a:gd name="T36" fmla="*/ 303 w 1380"/>
              <a:gd name="T37" fmla="*/ 24 h 2252"/>
              <a:gd name="T38" fmla="*/ 956 w 1380"/>
              <a:gd name="T39" fmla="*/ 147 h 2252"/>
              <a:gd name="T40" fmla="*/ 207 w 1380"/>
              <a:gd name="T41" fmla="*/ 120 h 2252"/>
              <a:gd name="T42" fmla="*/ 231 w 1380"/>
              <a:gd name="T43" fmla="*/ 1458 h 2252"/>
              <a:gd name="T44" fmla="*/ 236 w 1380"/>
              <a:gd name="T45" fmla="*/ 1305 h 2252"/>
              <a:gd name="T46" fmla="*/ 948 w 1380"/>
              <a:gd name="T47" fmla="*/ 155 h 2252"/>
              <a:gd name="T48" fmla="*/ 217 w 1380"/>
              <a:gd name="T49" fmla="*/ 1151 h 2252"/>
              <a:gd name="T50" fmla="*/ 129 w 1380"/>
              <a:gd name="T51" fmla="*/ 599 h 2252"/>
              <a:gd name="T52" fmla="*/ 83 w 1380"/>
              <a:gd name="T53" fmla="*/ 954 h 2252"/>
              <a:gd name="T54" fmla="*/ 199 w 1380"/>
              <a:gd name="T55" fmla="*/ 991 h 2252"/>
              <a:gd name="T56" fmla="*/ 64 w 1380"/>
              <a:gd name="T57" fmla="*/ 1112 h 2252"/>
              <a:gd name="T58" fmla="*/ 146 w 1380"/>
              <a:gd name="T59" fmla="*/ 970 h 2252"/>
              <a:gd name="T60" fmla="*/ 62 w 1380"/>
              <a:gd name="T61" fmla="*/ 1090 h 2252"/>
              <a:gd name="T62" fmla="*/ 150 w 1380"/>
              <a:gd name="T63" fmla="*/ 987 h 2252"/>
              <a:gd name="T64" fmla="*/ 60 w 1380"/>
              <a:gd name="T65" fmla="*/ 1159 h 2252"/>
              <a:gd name="T66" fmla="*/ 207 w 1380"/>
              <a:gd name="T67" fmla="*/ 1196 h 2252"/>
              <a:gd name="T68" fmla="*/ 143 w 1380"/>
              <a:gd name="T69" fmla="*/ 1349 h 2252"/>
              <a:gd name="T70" fmla="*/ 223 w 1380"/>
              <a:gd name="T71" fmla="*/ 1367 h 2252"/>
              <a:gd name="T72" fmla="*/ 89 w 1380"/>
              <a:gd name="T73" fmla="*/ 1533 h 2252"/>
              <a:gd name="T74" fmla="*/ 122 w 1380"/>
              <a:gd name="T75" fmla="*/ 1361 h 2252"/>
              <a:gd name="T76" fmla="*/ 199 w 1380"/>
              <a:gd name="T77" fmla="*/ 1373 h 2252"/>
              <a:gd name="T78" fmla="*/ 155 w 1380"/>
              <a:gd name="T79" fmla="*/ 1564 h 2252"/>
              <a:gd name="T80" fmla="*/ 219 w 1380"/>
              <a:gd name="T81" fmla="*/ 1513 h 2252"/>
              <a:gd name="T82" fmla="*/ 957 w 1380"/>
              <a:gd name="T83" fmla="*/ 974 h 2252"/>
              <a:gd name="T84" fmla="*/ 970 w 1380"/>
              <a:gd name="T85" fmla="*/ 1091 h 2252"/>
              <a:gd name="T86" fmla="*/ 207 w 1380"/>
              <a:gd name="T87" fmla="*/ 1534 h 2252"/>
              <a:gd name="T88" fmla="*/ 537 w 1380"/>
              <a:gd name="T89" fmla="*/ 1986 h 2252"/>
              <a:gd name="T90" fmla="*/ 302 w 1380"/>
              <a:gd name="T91" fmla="*/ 1710 h 2252"/>
              <a:gd name="T92" fmla="*/ 876 w 1380"/>
              <a:gd name="T93" fmla="*/ 1648 h 2252"/>
              <a:gd name="T94" fmla="*/ 1009 w 1380"/>
              <a:gd name="T95" fmla="*/ 1208 h 2252"/>
              <a:gd name="T96" fmla="*/ 997 w 1380"/>
              <a:gd name="T97" fmla="*/ 1007 h 2252"/>
              <a:gd name="T98" fmla="*/ 1025 w 1380"/>
              <a:gd name="T99" fmla="*/ 1003 h 2252"/>
              <a:gd name="T100" fmla="*/ 1066 w 1380"/>
              <a:gd name="T101" fmla="*/ 625 h 2252"/>
              <a:gd name="T102" fmla="*/ 1071 w 1380"/>
              <a:gd name="T103" fmla="*/ 743 h 2252"/>
              <a:gd name="T104" fmla="*/ 1141 w 1380"/>
              <a:gd name="T105" fmla="*/ 814 h 2252"/>
              <a:gd name="T106" fmla="*/ 1275 w 1380"/>
              <a:gd name="T107" fmla="*/ 1245 h 2252"/>
              <a:gd name="T108" fmla="*/ 1219 w 1380"/>
              <a:gd name="T109" fmla="*/ 1889 h 2252"/>
              <a:gd name="T110" fmla="*/ 996 w 1380"/>
              <a:gd name="T111" fmla="*/ 1166 h 2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80" h="2252">
                <a:moveTo>
                  <a:pt x="1371" y="2221"/>
                </a:moveTo>
                <a:cubicBezTo>
                  <a:pt x="1371" y="2220"/>
                  <a:pt x="1339" y="2112"/>
                  <a:pt x="1315" y="2039"/>
                </a:cubicBezTo>
                <a:cubicBezTo>
                  <a:pt x="1298" y="1988"/>
                  <a:pt x="1273" y="1941"/>
                  <a:pt x="1256" y="1910"/>
                </a:cubicBezTo>
                <a:cubicBezTo>
                  <a:pt x="1250" y="1899"/>
                  <a:pt x="1243" y="1886"/>
                  <a:pt x="1242" y="1882"/>
                </a:cubicBezTo>
                <a:cubicBezTo>
                  <a:pt x="1240" y="1876"/>
                  <a:pt x="1238" y="1863"/>
                  <a:pt x="1238" y="1842"/>
                </a:cubicBezTo>
                <a:cubicBezTo>
                  <a:pt x="1239" y="1810"/>
                  <a:pt x="1239" y="1810"/>
                  <a:pt x="1239" y="1810"/>
                </a:cubicBezTo>
                <a:cubicBezTo>
                  <a:pt x="1240" y="1788"/>
                  <a:pt x="1242" y="1762"/>
                  <a:pt x="1248" y="1732"/>
                </a:cubicBezTo>
                <a:cubicBezTo>
                  <a:pt x="1253" y="1698"/>
                  <a:pt x="1261" y="1651"/>
                  <a:pt x="1269" y="1600"/>
                </a:cubicBezTo>
                <a:cubicBezTo>
                  <a:pt x="1281" y="1525"/>
                  <a:pt x="1293" y="1447"/>
                  <a:pt x="1299" y="1420"/>
                </a:cubicBezTo>
                <a:cubicBezTo>
                  <a:pt x="1300" y="1416"/>
                  <a:pt x="1301" y="1412"/>
                  <a:pt x="1302" y="1408"/>
                </a:cubicBezTo>
                <a:cubicBezTo>
                  <a:pt x="1312" y="1366"/>
                  <a:pt x="1320" y="1333"/>
                  <a:pt x="1298" y="1240"/>
                </a:cubicBezTo>
                <a:cubicBezTo>
                  <a:pt x="1284" y="1179"/>
                  <a:pt x="1276" y="1141"/>
                  <a:pt x="1271" y="1112"/>
                </a:cubicBezTo>
                <a:cubicBezTo>
                  <a:pt x="1268" y="1096"/>
                  <a:pt x="1265" y="1083"/>
                  <a:pt x="1262" y="1071"/>
                </a:cubicBezTo>
                <a:cubicBezTo>
                  <a:pt x="1253" y="1034"/>
                  <a:pt x="1249" y="1008"/>
                  <a:pt x="1248" y="991"/>
                </a:cubicBezTo>
                <a:cubicBezTo>
                  <a:pt x="1248" y="988"/>
                  <a:pt x="1248" y="988"/>
                  <a:pt x="1248" y="988"/>
                </a:cubicBezTo>
                <a:cubicBezTo>
                  <a:pt x="1247" y="965"/>
                  <a:pt x="1246" y="941"/>
                  <a:pt x="1224" y="908"/>
                </a:cubicBezTo>
                <a:cubicBezTo>
                  <a:pt x="1200" y="872"/>
                  <a:pt x="1183" y="846"/>
                  <a:pt x="1180" y="841"/>
                </a:cubicBezTo>
                <a:cubicBezTo>
                  <a:pt x="1178" y="837"/>
                  <a:pt x="1172" y="824"/>
                  <a:pt x="1169" y="817"/>
                </a:cubicBezTo>
                <a:cubicBezTo>
                  <a:pt x="1167" y="811"/>
                  <a:pt x="1165" y="806"/>
                  <a:pt x="1163" y="803"/>
                </a:cubicBezTo>
                <a:cubicBezTo>
                  <a:pt x="1160" y="797"/>
                  <a:pt x="1156" y="792"/>
                  <a:pt x="1153" y="788"/>
                </a:cubicBezTo>
                <a:cubicBezTo>
                  <a:pt x="1148" y="764"/>
                  <a:pt x="1134" y="685"/>
                  <a:pt x="1132" y="670"/>
                </a:cubicBezTo>
                <a:cubicBezTo>
                  <a:pt x="1128" y="646"/>
                  <a:pt x="1125" y="635"/>
                  <a:pt x="1117" y="627"/>
                </a:cubicBezTo>
                <a:cubicBezTo>
                  <a:pt x="1115" y="625"/>
                  <a:pt x="1112" y="623"/>
                  <a:pt x="1110" y="622"/>
                </a:cubicBezTo>
                <a:cubicBezTo>
                  <a:pt x="1102" y="611"/>
                  <a:pt x="1089" y="600"/>
                  <a:pt x="1068" y="600"/>
                </a:cubicBezTo>
                <a:cubicBezTo>
                  <a:pt x="1067" y="600"/>
                  <a:pt x="1066" y="601"/>
                  <a:pt x="1065" y="601"/>
                </a:cubicBezTo>
                <a:cubicBezTo>
                  <a:pt x="1050" y="601"/>
                  <a:pt x="1031" y="603"/>
                  <a:pt x="1011" y="614"/>
                </a:cubicBezTo>
                <a:cubicBezTo>
                  <a:pt x="1006" y="616"/>
                  <a:pt x="1001" y="619"/>
                  <a:pt x="996" y="623"/>
                </a:cubicBezTo>
                <a:cubicBezTo>
                  <a:pt x="996" y="554"/>
                  <a:pt x="996" y="554"/>
                  <a:pt x="996" y="554"/>
                </a:cubicBezTo>
                <a:cubicBezTo>
                  <a:pt x="998" y="551"/>
                  <a:pt x="999" y="548"/>
                  <a:pt x="999" y="545"/>
                </a:cubicBezTo>
                <a:cubicBezTo>
                  <a:pt x="999" y="473"/>
                  <a:pt x="999" y="473"/>
                  <a:pt x="999" y="473"/>
                </a:cubicBezTo>
                <a:cubicBezTo>
                  <a:pt x="999" y="470"/>
                  <a:pt x="998" y="466"/>
                  <a:pt x="996" y="464"/>
                </a:cubicBezTo>
                <a:cubicBezTo>
                  <a:pt x="996" y="120"/>
                  <a:pt x="996" y="120"/>
                  <a:pt x="996" y="120"/>
                </a:cubicBezTo>
                <a:cubicBezTo>
                  <a:pt x="996" y="54"/>
                  <a:pt x="942" y="0"/>
                  <a:pt x="876" y="0"/>
                </a:cubicBezTo>
                <a:cubicBezTo>
                  <a:pt x="303" y="0"/>
                  <a:pt x="303" y="0"/>
                  <a:pt x="303" y="0"/>
                </a:cubicBezTo>
                <a:cubicBezTo>
                  <a:pt x="236" y="0"/>
                  <a:pt x="183" y="54"/>
                  <a:pt x="183" y="120"/>
                </a:cubicBezTo>
                <a:cubicBezTo>
                  <a:pt x="183" y="572"/>
                  <a:pt x="183" y="572"/>
                  <a:pt x="183" y="572"/>
                </a:cubicBezTo>
                <a:cubicBezTo>
                  <a:pt x="182" y="572"/>
                  <a:pt x="181" y="572"/>
                  <a:pt x="181" y="572"/>
                </a:cubicBezTo>
                <a:cubicBezTo>
                  <a:pt x="168" y="572"/>
                  <a:pt x="144" y="573"/>
                  <a:pt x="125" y="575"/>
                </a:cubicBezTo>
                <a:cubicBezTo>
                  <a:pt x="105" y="578"/>
                  <a:pt x="43" y="586"/>
                  <a:pt x="23" y="647"/>
                </a:cubicBezTo>
                <a:cubicBezTo>
                  <a:pt x="3" y="706"/>
                  <a:pt x="36" y="745"/>
                  <a:pt x="69" y="777"/>
                </a:cubicBezTo>
                <a:cubicBezTo>
                  <a:pt x="102" y="810"/>
                  <a:pt x="163" y="827"/>
                  <a:pt x="183" y="832"/>
                </a:cubicBezTo>
                <a:cubicBezTo>
                  <a:pt x="183" y="850"/>
                  <a:pt x="183" y="850"/>
                  <a:pt x="183" y="850"/>
                </a:cubicBezTo>
                <a:cubicBezTo>
                  <a:pt x="174" y="852"/>
                  <a:pt x="160" y="856"/>
                  <a:pt x="143" y="862"/>
                </a:cubicBezTo>
                <a:cubicBezTo>
                  <a:pt x="110" y="873"/>
                  <a:pt x="94" y="896"/>
                  <a:pt x="73" y="926"/>
                </a:cubicBezTo>
                <a:cubicBezTo>
                  <a:pt x="70" y="931"/>
                  <a:pt x="67" y="936"/>
                  <a:pt x="63" y="940"/>
                </a:cubicBezTo>
                <a:cubicBezTo>
                  <a:pt x="30" y="987"/>
                  <a:pt x="30" y="1018"/>
                  <a:pt x="35" y="1036"/>
                </a:cubicBezTo>
                <a:cubicBezTo>
                  <a:pt x="36" y="1040"/>
                  <a:pt x="37" y="1057"/>
                  <a:pt x="37" y="1068"/>
                </a:cubicBezTo>
                <a:cubicBezTo>
                  <a:pt x="38" y="1085"/>
                  <a:pt x="38" y="1102"/>
                  <a:pt x="40" y="1116"/>
                </a:cubicBezTo>
                <a:cubicBezTo>
                  <a:pt x="42" y="1125"/>
                  <a:pt x="44" y="1132"/>
                  <a:pt x="47" y="1138"/>
                </a:cubicBezTo>
                <a:cubicBezTo>
                  <a:pt x="45" y="1140"/>
                  <a:pt x="44" y="1141"/>
                  <a:pt x="42" y="1143"/>
                </a:cubicBezTo>
                <a:cubicBezTo>
                  <a:pt x="33" y="1153"/>
                  <a:pt x="17" y="1177"/>
                  <a:pt x="10" y="1229"/>
                </a:cubicBezTo>
                <a:cubicBezTo>
                  <a:pt x="4" y="1270"/>
                  <a:pt x="28" y="1305"/>
                  <a:pt x="44" y="1328"/>
                </a:cubicBezTo>
                <a:cubicBezTo>
                  <a:pt x="48" y="1335"/>
                  <a:pt x="53" y="1341"/>
                  <a:pt x="54" y="1345"/>
                </a:cubicBezTo>
                <a:cubicBezTo>
                  <a:pt x="55" y="1348"/>
                  <a:pt x="57" y="1351"/>
                  <a:pt x="59" y="1354"/>
                </a:cubicBezTo>
                <a:cubicBezTo>
                  <a:pt x="45" y="1363"/>
                  <a:pt x="39" y="1375"/>
                  <a:pt x="30" y="1394"/>
                </a:cubicBezTo>
                <a:cubicBezTo>
                  <a:pt x="29" y="1397"/>
                  <a:pt x="27" y="1400"/>
                  <a:pt x="26" y="1404"/>
                </a:cubicBezTo>
                <a:cubicBezTo>
                  <a:pt x="12" y="1432"/>
                  <a:pt x="0" y="1463"/>
                  <a:pt x="18" y="1502"/>
                </a:cubicBezTo>
                <a:cubicBezTo>
                  <a:pt x="32" y="1532"/>
                  <a:pt x="61" y="1546"/>
                  <a:pt x="74" y="1552"/>
                </a:cubicBezTo>
                <a:cubicBezTo>
                  <a:pt x="75" y="1553"/>
                  <a:pt x="76" y="1553"/>
                  <a:pt x="76" y="1553"/>
                </a:cubicBezTo>
                <a:cubicBezTo>
                  <a:pt x="83" y="1558"/>
                  <a:pt x="108" y="1572"/>
                  <a:pt x="123" y="1575"/>
                </a:cubicBezTo>
                <a:cubicBezTo>
                  <a:pt x="132" y="1578"/>
                  <a:pt x="168" y="1597"/>
                  <a:pt x="184" y="1608"/>
                </a:cubicBezTo>
                <a:cubicBezTo>
                  <a:pt x="194" y="1615"/>
                  <a:pt x="211" y="1622"/>
                  <a:pt x="224" y="1628"/>
                </a:cubicBezTo>
                <a:cubicBezTo>
                  <a:pt x="228" y="1630"/>
                  <a:pt x="233" y="1632"/>
                  <a:pt x="236" y="1633"/>
                </a:cubicBezTo>
                <a:cubicBezTo>
                  <a:pt x="239" y="1638"/>
                  <a:pt x="245" y="1650"/>
                  <a:pt x="248" y="1656"/>
                </a:cubicBezTo>
                <a:cubicBezTo>
                  <a:pt x="254" y="1667"/>
                  <a:pt x="257" y="1673"/>
                  <a:pt x="260" y="1677"/>
                </a:cubicBezTo>
                <a:cubicBezTo>
                  <a:pt x="264" y="1683"/>
                  <a:pt x="272" y="1697"/>
                  <a:pt x="276" y="1705"/>
                </a:cubicBezTo>
                <a:cubicBezTo>
                  <a:pt x="277" y="1709"/>
                  <a:pt x="278" y="1715"/>
                  <a:pt x="281" y="1720"/>
                </a:cubicBezTo>
                <a:cubicBezTo>
                  <a:pt x="284" y="1727"/>
                  <a:pt x="297" y="1748"/>
                  <a:pt x="324" y="1783"/>
                </a:cubicBezTo>
                <a:cubicBezTo>
                  <a:pt x="328" y="1789"/>
                  <a:pt x="328" y="1789"/>
                  <a:pt x="328" y="1789"/>
                </a:cubicBezTo>
                <a:cubicBezTo>
                  <a:pt x="333" y="1795"/>
                  <a:pt x="339" y="1802"/>
                  <a:pt x="345" y="1810"/>
                </a:cubicBezTo>
                <a:cubicBezTo>
                  <a:pt x="369" y="1842"/>
                  <a:pt x="369" y="1842"/>
                  <a:pt x="369" y="1842"/>
                </a:cubicBezTo>
                <a:cubicBezTo>
                  <a:pt x="394" y="1875"/>
                  <a:pt x="424" y="1912"/>
                  <a:pt x="447" y="1938"/>
                </a:cubicBezTo>
                <a:cubicBezTo>
                  <a:pt x="478" y="1973"/>
                  <a:pt x="500" y="1989"/>
                  <a:pt x="513" y="1998"/>
                </a:cubicBezTo>
                <a:cubicBezTo>
                  <a:pt x="516" y="2001"/>
                  <a:pt x="519" y="2003"/>
                  <a:pt x="521" y="2004"/>
                </a:cubicBezTo>
                <a:cubicBezTo>
                  <a:pt x="535" y="2017"/>
                  <a:pt x="581" y="2062"/>
                  <a:pt x="587" y="2071"/>
                </a:cubicBezTo>
                <a:cubicBezTo>
                  <a:pt x="589" y="2075"/>
                  <a:pt x="590" y="2079"/>
                  <a:pt x="591" y="2082"/>
                </a:cubicBezTo>
                <a:cubicBezTo>
                  <a:pt x="593" y="2088"/>
                  <a:pt x="595" y="2094"/>
                  <a:pt x="601" y="2101"/>
                </a:cubicBezTo>
                <a:cubicBezTo>
                  <a:pt x="604" y="2105"/>
                  <a:pt x="626" y="2139"/>
                  <a:pt x="645" y="2169"/>
                </a:cubicBezTo>
                <a:cubicBezTo>
                  <a:pt x="655" y="2186"/>
                  <a:pt x="659" y="2216"/>
                  <a:pt x="660" y="2226"/>
                </a:cubicBezTo>
                <a:cubicBezTo>
                  <a:pt x="662" y="2248"/>
                  <a:pt x="662" y="2248"/>
                  <a:pt x="662" y="2248"/>
                </a:cubicBezTo>
                <a:cubicBezTo>
                  <a:pt x="684" y="2248"/>
                  <a:pt x="684" y="2248"/>
                  <a:pt x="684" y="2248"/>
                </a:cubicBezTo>
                <a:cubicBezTo>
                  <a:pt x="1348" y="2252"/>
                  <a:pt x="1348" y="2252"/>
                  <a:pt x="1348" y="2252"/>
                </a:cubicBezTo>
                <a:cubicBezTo>
                  <a:pt x="1380" y="2252"/>
                  <a:pt x="1380" y="2252"/>
                  <a:pt x="1380" y="2252"/>
                </a:cubicBezTo>
                <a:lnTo>
                  <a:pt x="1371" y="2221"/>
                </a:lnTo>
                <a:close/>
                <a:moveTo>
                  <a:pt x="1102" y="646"/>
                </a:moveTo>
                <a:cubicBezTo>
                  <a:pt x="1104" y="650"/>
                  <a:pt x="1106" y="658"/>
                  <a:pt x="1108" y="674"/>
                </a:cubicBezTo>
                <a:cubicBezTo>
                  <a:pt x="1111" y="691"/>
                  <a:pt x="1127" y="781"/>
                  <a:pt x="1130" y="797"/>
                </a:cubicBezTo>
                <a:cubicBezTo>
                  <a:pt x="1129" y="800"/>
                  <a:pt x="1125" y="808"/>
                  <a:pt x="1120" y="809"/>
                </a:cubicBezTo>
                <a:cubicBezTo>
                  <a:pt x="1117" y="809"/>
                  <a:pt x="1115" y="808"/>
                  <a:pt x="1112" y="805"/>
                </a:cubicBezTo>
                <a:cubicBezTo>
                  <a:pt x="1097" y="789"/>
                  <a:pt x="1081" y="756"/>
                  <a:pt x="1079" y="742"/>
                </a:cubicBezTo>
                <a:cubicBezTo>
                  <a:pt x="1077" y="725"/>
                  <a:pt x="1089" y="694"/>
                  <a:pt x="1092" y="684"/>
                </a:cubicBezTo>
                <a:cubicBezTo>
                  <a:pt x="1099" y="668"/>
                  <a:pt x="1101" y="653"/>
                  <a:pt x="1101" y="649"/>
                </a:cubicBezTo>
                <a:cubicBezTo>
                  <a:pt x="1102" y="648"/>
                  <a:pt x="1102" y="647"/>
                  <a:pt x="1102" y="646"/>
                </a:cubicBezTo>
                <a:close/>
                <a:moveTo>
                  <a:pt x="207" y="120"/>
                </a:moveTo>
                <a:cubicBezTo>
                  <a:pt x="207" y="67"/>
                  <a:pt x="250" y="24"/>
                  <a:pt x="303" y="24"/>
                </a:cubicBezTo>
                <a:cubicBezTo>
                  <a:pt x="876" y="24"/>
                  <a:pt x="876" y="24"/>
                  <a:pt x="876" y="24"/>
                </a:cubicBezTo>
                <a:cubicBezTo>
                  <a:pt x="929" y="24"/>
                  <a:pt x="972" y="67"/>
                  <a:pt x="972" y="120"/>
                </a:cubicBezTo>
                <a:cubicBezTo>
                  <a:pt x="972" y="646"/>
                  <a:pt x="972" y="646"/>
                  <a:pt x="972" y="646"/>
                </a:cubicBezTo>
                <a:cubicBezTo>
                  <a:pt x="966" y="654"/>
                  <a:pt x="961" y="662"/>
                  <a:pt x="956" y="672"/>
                </a:cubicBezTo>
                <a:cubicBezTo>
                  <a:pt x="956" y="147"/>
                  <a:pt x="956" y="147"/>
                  <a:pt x="956" y="147"/>
                </a:cubicBezTo>
                <a:cubicBezTo>
                  <a:pt x="223" y="147"/>
                  <a:pt x="223" y="147"/>
                  <a:pt x="223" y="147"/>
                </a:cubicBezTo>
                <a:cubicBezTo>
                  <a:pt x="223" y="985"/>
                  <a:pt x="223" y="985"/>
                  <a:pt x="223" y="985"/>
                </a:cubicBezTo>
                <a:cubicBezTo>
                  <a:pt x="223" y="984"/>
                  <a:pt x="223" y="984"/>
                  <a:pt x="223" y="983"/>
                </a:cubicBezTo>
                <a:cubicBezTo>
                  <a:pt x="219" y="969"/>
                  <a:pt x="209" y="952"/>
                  <a:pt x="207" y="919"/>
                </a:cubicBezTo>
                <a:lnTo>
                  <a:pt x="207" y="120"/>
                </a:lnTo>
                <a:close/>
                <a:moveTo>
                  <a:pt x="942" y="888"/>
                </a:moveTo>
                <a:cubicBezTo>
                  <a:pt x="944" y="899"/>
                  <a:pt x="946" y="909"/>
                  <a:pt x="948" y="918"/>
                </a:cubicBezTo>
                <a:cubicBezTo>
                  <a:pt x="948" y="1500"/>
                  <a:pt x="948" y="1500"/>
                  <a:pt x="948" y="1500"/>
                </a:cubicBezTo>
                <a:cubicBezTo>
                  <a:pt x="231" y="1500"/>
                  <a:pt x="231" y="1500"/>
                  <a:pt x="231" y="1500"/>
                </a:cubicBezTo>
                <a:cubicBezTo>
                  <a:pt x="231" y="1458"/>
                  <a:pt x="231" y="1458"/>
                  <a:pt x="231" y="1458"/>
                </a:cubicBezTo>
                <a:cubicBezTo>
                  <a:pt x="232" y="1446"/>
                  <a:pt x="231" y="1435"/>
                  <a:pt x="231" y="1427"/>
                </a:cubicBezTo>
                <a:cubicBezTo>
                  <a:pt x="231" y="1423"/>
                  <a:pt x="231" y="1419"/>
                  <a:pt x="231" y="1416"/>
                </a:cubicBezTo>
                <a:cubicBezTo>
                  <a:pt x="231" y="1413"/>
                  <a:pt x="231" y="1410"/>
                  <a:pt x="231" y="1407"/>
                </a:cubicBezTo>
                <a:cubicBezTo>
                  <a:pt x="231" y="1328"/>
                  <a:pt x="231" y="1328"/>
                  <a:pt x="231" y="1328"/>
                </a:cubicBezTo>
                <a:cubicBezTo>
                  <a:pt x="233" y="1322"/>
                  <a:pt x="234" y="1314"/>
                  <a:pt x="236" y="1305"/>
                </a:cubicBezTo>
                <a:cubicBezTo>
                  <a:pt x="250" y="1244"/>
                  <a:pt x="246" y="1217"/>
                  <a:pt x="231" y="1190"/>
                </a:cubicBezTo>
                <a:cubicBezTo>
                  <a:pt x="231" y="1085"/>
                  <a:pt x="231" y="1085"/>
                  <a:pt x="231" y="1085"/>
                </a:cubicBezTo>
                <a:cubicBezTo>
                  <a:pt x="235" y="1067"/>
                  <a:pt x="235" y="1046"/>
                  <a:pt x="231" y="1023"/>
                </a:cubicBezTo>
                <a:cubicBezTo>
                  <a:pt x="231" y="155"/>
                  <a:pt x="231" y="155"/>
                  <a:pt x="231" y="155"/>
                </a:cubicBezTo>
                <a:cubicBezTo>
                  <a:pt x="948" y="155"/>
                  <a:pt x="948" y="155"/>
                  <a:pt x="948" y="155"/>
                </a:cubicBezTo>
                <a:cubicBezTo>
                  <a:pt x="948" y="691"/>
                  <a:pt x="948" y="691"/>
                  <a:pt x="948" y="691"/>
                </a:cubicBezTo>
                <a:cubicBezTo>
                  <a:pt x="926" y="753"/>
                  <a:pt x="934" y="843"/>
                  <a:pt x="942" y="888"/>
                </a:cubicBezTo>
                <a:close/>
                <a:moveTo>
                  <a:pt x="223" y="1109"/>
                </a:moveTo>
                <a:cubicBezTo>
                  <a:pt x="223" y="1176"/>
                  <a:pt x="223" y="1176"/>
                  <a:pt x="223" y="1176"/>
                </a:cubicBezTo>
                <a:cubicBezTo>
                  <a:pt x="217" y="1165"/>
                  <a:pt x="217" y="1162"/>
                  <a:pt x="217" y="1151"/>
                </a:cubicBezTo>
                <a:cubicBezTo>
                  <a:pt x="217" y="1119"/>
                  <a:pt x="217" y="1119"/>
                  <a:pt x="217" y="1119"/>
                </a:cubicBezTo>
                <a:cubicBezTo>
                  <a:pt x="219" y="1116"/>
                  <a:pt x="221" y="1112"/>
                  <a:pt x="223" y="1109"/>
                </a:cubicBezTo>
                <a:close/>
                <a:moveTo>
                  <a:pt x="85" y="760"/>
                </a:moveTo>
                <a:cubicBezTo>
                  <a:pt x="51" y="726"/>
                  <a:pt x="31" y="698"/>
                  <a:pt x="45" y="654"/>
                </a:cubicBezTo>
                <a:cubicBezTo>
                  <a:pt x="60" y="611"/>
                  <a:pt x="104" y="602"/>
                  <a:pt x="129" y="599"/>
                </a:cubicBezTo>
                <a:cubicBezTo>
                  <a:pt x="146" y="597"/>
                  <a:pt x="169" y="596"/>
                  <a:pt x="181" y="596"/>
                </a:cubicBezTo>
                <a:cubicBezTo>
                  <a:pt x="181" y="596"/>
                  <a:pt x="182" y="596"/>
                  <a:pt x="183" y="596"/>
                </a:cubicBezTo>
                <a:cubicBezTo>
                  <a:pt x="183" y="807"/>
                  <a:pt x="183" y="807"/>
                  <a:pt x="183" y="807"/>
                </a:cubicBezTo>
                <a:cubicBezTo>
                  <a:pt x="161" y="801"/>
                  <a:pt x="111" y="785"/>
                  <a:pt x="85" y="760"/>
                </a:cubicBezTo>
                <a:close/>
                <a:moveTo>
                  <a:pt x="83" y="954"/>
                </a:moveTo>
                <a:cubicBezTo>
                  <a:pt x="109" y="918"/>
                  <a:pt x="121" y="894"/>
                  <a:pt x="150" y="885"/>
                </a:cubicBezTo>
                <a:cubicBezTo>
                  <a:pt x="163" y="881"/>
                  <a:pt x="174" y="877"/>
                  <a:pt x="182" y="875"/>
                </a:cubicBezTo>
                <a:cubicBezTo>
                  <a:pt x="182" y="903"/>
                  <a:pt x="182" y="903"/>
                  <a:pt x="182" y="903"/>
                </a:cubicBezTo>
                <a:cubicBezTo>
                  <a:pt x="182" y="918"/>
                  <a:pt x="182" y="949"/>
                  <a:pt x="197" y="984"/>
                </a:cubicBezTo>
                <a:cubicBezTo>
                  <a:pt x="198" y="986"/>
                  <a:pt x="198" y="989"/>
                  <a:pt x="199" y="991"/>
                </a:cubicBezTo>
                <a:cubicBezTo>
                  <a:pt x="201" y="997"/>
                  <a:pt x="203" y="1003"/>
                  <a:pt x="204" y="1009"/>
                </a:cubicBezTo>
                <a:cubicBezTo>
                  <a:pt x="205" y="1013"/>
                  <a:pt x="206" y="1018"/>
                  <a:pt x="207" y="1023"/>
                </a:cubicBezTo>
                <a:cubicBezTo>
                  <a:pt x="216" y="1072"/>
                  <a:pt x="206" y="1107"/>
                  <a:pt x="175" y="1130"/>
                </a:cubicBezTo>
                <a:cubicBezTo>
                  <a:pt x="128" y="1165"/>
                  <a:pt x="82" y="1146"/>
                  <a:pt x="67" y="1123"/>
                </a:cubicBezTo>
                <a:cubicBezTo>
                  <a:pt x="66" y="1119"/>
                  <a:pt x="65" y="1116"/>
                  <a:pt x="64" y="1112"/>
                </a:cubicBezTo>
                <a:cubicBezTo>
                  <a:pt x="64" y="1111"/>
                  <a:pt x="64" y="1109"/>
                  <a:pt x="63" y="1108"/>
                </a:cubicBezTo>
                <a:cubicBezTo>
                  <a:pt x="67" y="1098"/>
                  <a:pt x="80" y="1066"/>
                  <a:pt x="96" y="1048"/>
                </a:cubicBezTo>
                <a:cubicBezTo>
                  <a:pt x="116" y="1025"/>
                  <a:pt x="144" y="1004"/>
                  <a:pt x="152" y="998"/>
                </a:cubicBezTo>
                <a:cubicBezTo>
                  <a:pt x="156" y="996"/>
                  <a:pt x="159" y="991"/>
                  <a:pt x="158" y="987"/>
                </a:cubicBezTo>
                <a:cubicBezTo>
                  <a:pt x="158" y="981"/>
                  <a:pt x="153" y="974"/>
                  <a:pt x="146" y="970"/>
                </a:cubicBezTo>
                <a:cubicBezTo>
                  <a:pt x="135" y="963"/>
                  <a:pt x="104" y="971"/>
                  <a:pt x="88" y="986"/>
                </a:cubicBezTo>
                <a:cubicBezTo>
                  <a:pt x="73" y="1002"/>
                  <a:pt x="63" y="1026"/>
                  <a:pt x="59" y="1036"/>
                </a:cubicBezTo>
                <a:cubicBezTo>
                  <a:pt x="59" y="1033"/>
                  <a:pt x="59" y="1031"/>
                  <a:pt x="58" y="1029"/>
                </a:cubicBezTo>
                <a:cubicBezTo>
                  <a:pt x="54" y="1016"/>
                  <a:pt x="57" y="991"/>
                  <a:pt x="83" y="954"/>
                </a:cubicBezTo>
                <a:close/>
                <a:moveTo>
                  <a:pt x="62" y="1090"/>
                </a:moveTo>
                <a:cubicBezTo>
                  <a:pt x="61" y="1083"/>
                  <a:pt x="61" y="1074"/>
                  <a:pt x="61" y="1066"/>
                </a:cubicBezTo>
                <a:cubicBezTo>
                  <a:pt x="62" y="1059"/>
                  <a:pt x="63" y="1048"/>
                  <a:pt x="67" y="1038"/>
                </a:cubicBezTo>
                <a:cubicBezTo>
                  <a:pt x="69" y="1031"/>
                  <a:pt x="79" y="1007"/>
                  <a:pt x="94" y="992"/>
                </a:cubicBezTo>
                <a:cubicBezTo>
                  <a:pt x="108" y="978"/>
                  <a:pt x="135" y="973"/>
                  <a:pt x="142" y="977"/>
                </a:cubicBezTo>
                <a:cubicBezTo>
                  <a:pt x="147" y="979"/>
                  <a:pt x="150" y="984"/>
                  <a:pt x="150" y="987"/>
                </a:cubicBezTo>
                <a:cubicBezTo>
                  <a:pt x="150" y="988"/>
                  <a:pt x="150" y="990"/>
                  <a:pt x="148" y="992"/>
                </a:cubicBezTo>
                <a:cubicBezTo>
                  <a:pt x="139" y="997"/>
                  <a:pt x="111" y="1019"/>
                  <a:pt x="90" y="1042"/>
                </a:cubicBezTo>
                <a:cubicBezTo>
                  <a:pt x="78" y="1056"/>
                  <a:pt x="68" y="1076"/>
                  <a:pt x="62" y="1090"/>
                </a:cubicBezTo>
                <a:close/>
                <a:moveTo>
                  <a:pt x="33" y="1232"/>
                </a:moveTo>
                <a:cubicBezTo>
                  <a:pt x="39" y="1189"/>
                  <a:pt x="52" y="1168"/>
                  <a:pt x="60" y="1159"/>
                </a:cubicBezTo>
                <a:cubicBezTo>
                  <a:pt x="63" y="1156"/>
                  <a:pt x="65" y="1154"/>
                  <a:pt x="68" y="1151"/>
                </a:cubicBezTo>
                <a:cubicBezTo>
                  <a:pt x="81" y="1159"/>
                  <a:pt x="100" y="1166"/>
                  <a:pt x="120" y="1166"/>
                </a:cubicBezTo>
                <a:cubicBezTo>
                  <a:pt x="137" y="1166"/>
                  <a:pt x="163" y="1165"/>
                  <a:pt x="183" y="1153"/>
                </a:cubicBezTo>
                <a:cubicBezTo>
                  <a:pt x="183" y="1159"/>
                  <a:pt x="183" y="1159"/>
                  <a:pt x="183" y="1159"/>
                </a:cubicBezTo>
                <a:cubicBezTo>
                  <a:pt x="183" y="1176"/>
                  <a:pt x="196" y="1181"/>
                  <a:pt x="207" y="1196"/>
                </a:cubicBezTo>
                <a:cubicBezTo>
                  <a:pt x="207" y="1196"/>
                  <a:pt x="208" y="1197"/>
                  <a:pt x="208" y="1198"/>
                </a:cubicBezTo>
                <a:cubicBezTo>
                  <a:pt x="220" y="1219"/>
                  <a:pt x="232" y="1257"/>
                  <a:pt x="213" y="1300"/>
                </a:cubicBezTo>
                <a:cubicBezTo>
                  <a:pt x="202" y="1326"/>
                  <a:pt x="188" y="1338"/>
                  <a:pt x="174" y="1343"/>
                </a:cubicBezTo>
                <a:cubicBezTo>
                  <a:pt x="169" y="1345"/>
                  <a:pt x="164" y="1346"/>
                  <a:pt x="158" y="1347"/>
                </a:cubicBezTo>
                <a:cubicBezTo>
                  <a:pt x="153" y="1348"/>
                  <a:pt x="148" y="1349"/>
                  <a:pt x="143" y="1349"/>
                </a:cubicBezTo>
                <a:cubicBezTo>
                  <a:pt x="89" y="1354"/>
                  <a:pt x="73" y="1330"/>
                  <a:pt x="73" y="1330"/>
                </a:cubicBezTo>
                <a:cubicBezTo>
                  <a:pt x="73" y="1330"/>
                  <a:pt x="73" y="1330"/>
                  <a:pt x="73" y="1330"/>
                </a:cubicBezTo>
                <a:cubicBezTo>
                  <a:pt x="61" y="1308"/>
                  <a:pt x="28" y="1272"/>
                  <a:pt x="33" y="1232"/>
                </a:cubicBezTo>
                <a:close/>
                <a:moveTo>
                  <a:pt x="223" y="1351"/>
                </a:moveTo>
                <a:cubicBezTo>
                  <a:pt x="223" y="1367"/>
                  <a:pt x="223" y="1367"/>
                  <a:pt x="223" y="1367"/>
                </a:cubicBezTo>
                <a:cubicBezTo>
                  <a:pt x="221" y="1364"/>
                  <a:pt x="219" y="1361"/>
                  <a:pt x="217" y="1358"/>
                </a:cubicBezTo>
                <a:cubicBezTo>
                  <a:pt x="219" y="1356"/>
                  <a:pt x="221" y="1354"/>
                  <a:pt x="223" y="1351"/>
                </a:cubicBezTo>
                <a:close/>
                <a:moveTo>
                  <a:pt x="99" y="1539"/>
                </a:moveTo>
                <a:cubicBezTo>
                  <a:pt x="99" y="1539"/>
                  <a:pt x="99" y="1539"/>
                  <a:pt x="99" y="1539"/>
                </a:cubicBezTo>
                <a:cubicBezTo>
                  <a:pt x="94" y="1536"/>
                  <a:pt x="91" y="1534"/>
                  <a:pt x="89" y="1533"/>
                </a:cubicBezTo>
                <a:cubicBezTo>
                  <a:pt x="85" y="1530"/>
                  <a:pt x="52" y="1519"/>
                  <a:pt x="39" y="1492"/>
                </a:cubicBezTo>
                <a:cubicBezTo>
                  <a:pt x="27" y="1464"/>
                  <a:pt x="33" y="1443"/>
                  <a:pt x="47" y="1414"/>
                </a:cubicBezTo>
                <a:cubicBezTo>
                  <a:pt x="61" y="1386"/>
                  <a:pt x="64" y="1377"/>
                  <a:pt x="78" y="1370"/>
                </a:cubicBezTo>
                <a:cubicBezTo>
                  <a:pt x="86" y="1367"/>
                  <a:pt x="94" y="1364"/>
                  <a:pt x="101" y="1363"/>
                </a:cubicBezTo>
                <a:cubicBezTo>
                  <a:pt x="107" y="1362"/>
                  <a:pt x="114" y="1361"/>
                  <a:pt x="122" y="1361"/>
                </a:cubicBezTo>
                <a:cubicBezTo>
                  <a:pt x="130" y="1361"/>
                  <a:pt x="139" y="1361"/>
                  <a:pt x="148" y="1361"/>
                </a:cubicBezTo>
                <a:cubicBezTo>
                  <a:pt x="149" y="1361"/>
                  <a:pt x="149" y="1361"/>
                  <a:pt x="149" y="1361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3" y="1364"/>
                  <a:pt x="183" y="1364"/>
                  <a:pt x="183" y="1364"/>
                </a:cubicBezTo>
                <a:cubicBezTo>
                  <a:pt x="188" y="1366"/>
                  <a:pt x="194" y="1369"/>
                  <a:pt x="199" y="1373"/>
                </a:cubicBezTo>
                <a:cubicBezTo>
                  <a:pt x="207" y="1384"/>
                  <a:pt x="207" y="1401"/>
                  <a:pt x="207" y="1416"/>
                </a:cubicBezTo>
                <a:cubicBezTo>
                  <a:pt x="207" y="1438"/>
                  <a:pt x="211" y="1464"/>
                  <a:pt x="196" y="1505"/>
                </a:cubicBezTo>
                <a:cubicBezTo>
                  <a:pt x="181" y="1546"/>
                  <a:pt x="110" y="1545"/>
                  <a:pt x="99" y="1539"/>
                </a:cubicBezTo>
                <a:close/>
                <a:moveTo>
                  <a:pt x="197" y="1588"/>
                </a:moveTo>
                <a:cubicBezTo>
                  <a:pt x="188" y="1582"/>
                  <a:pt x="171" y="1572"/>
                  <a:pt x="155" y="1564"/>
                </a:cubicBezTo>
                <a:cubicBezTo>
                  <a:pt x="165" y="1562"/>
                  <a:pt x="176" y="1558"/>
                  <a:pt x="185" y="1552"/>
                </a:cubicBezTo>
                <a:cubicBezTo>
                  <a:pt x="188" y="1566"/>
                  <a:pt x="193" y="1578"/>
                  <a:pt x="200" y="1590"/>
                </a:cubicBezTo>
                <a:cubicBezTo>
                  <a:pt x="199" y="1589"/>
                  <a:pt x="198" y="1588"/>
                  <a:pt x="197" y="1588"/>
                </a:cubicBezTo>
                <a:close/>
                <a:moveTo>
                  <a:pt x="207" y="1534"/>
                </a:moveTo>
                <a:cubicBezTo>
                  <a:pt x="212" y="1528"/>
                  <a:pt x="216" y="1521"/>
                  <a:pt x="219" y="1513"/>
                </a:cubicBezTo>
                <a:cubicBezTo>
                  <a:pt x="220" y="1509"/>
                  <a:pt x="222" y="1504"/>
                  <a:pt x="223" y="1500"/>
                </a:cubicBezTo>
                <a:cubicBezTo>
                  <a:pt x="223" y="1508"/>
                  <a:pt x="223" y="1508"/>
                  <a:pt x="223" y="1508"/>
                </a:cubicBezTo>
                <a:cubicBezTo>
                  <a:pt x="956" y="1508"/>
                  <a:pt x="956" y="1508"/>
                  <a:pt x="956" y="1508"/>
                </a:cubicBezTo>
                <a:cubicBezTo>
                  <a:pt x="956" y="967"/>
                  <a:pt x="956" y="967"/>
                  <a:pt x="956" y="967"/>
                </a:cubicBezTo>
                <a:cubicBezTo>
                  <a:pt x="956" y="970"/>
                  <a:pt x="956" y="972"/>
                  <a:pt x="957" y="974"/>
                </a:cubicBezTo>
                <a:cubicBezTo>
                  <a:pt x="959" y="992"/>
                  <a:pt x="968" y="1004"/>
                  <a:pt x="973" y="1011"/>
                </a:cubicBezTo>
                <a:cubicBezTo>
                  <a:pt x="973" y="1011"/>
                  <a:pt x="973" y="1011"/>
                  <a:pt x="973" y="1011"/>
                </a:cubicBezTo>
                <a:cubicBezTo>
                  <a:pt x="973" y="1011"/>
                  <a:pt x="973" y="1011"/>
                  <a:pt x="973" y="1012"/>
                </a:cubicBezTo>
                <a:cubicBezTo>
                  <a:pt x="970" y="1021"/>
                  <a:pt x="963" y="1043"/>
                  <a:pt x="967" y="1072"/>
                </a:cubicBezTo>
                <a:cubicBezTo>
                  <a:pt x="968" y="1077"/>
                  <a:pt x="969" y="1084"/>
                  <a:pt x="970" y="1091"/>
                </a:cubicBezTo>
                <a:cubicBezTo>
                  <a:pt x="972" y="1094"/>
                  <a:pt x="972" y="1094"/>
                  <a:pt x="972" y="1094"/>
                </a:cubicBezTo>
                <a:cubicBezTo>
                  <a:pt x="972" y="1528"/>
                  <a:pt x="972" y="1528"/>
                  <a:pt x="972" y="1528"/>
                </a:cubicBezTo>
                <a:cubicBezTo>
                  <a:pt x="972" y="1581"/>
                  <a:pt x="929" y="1624"/>
                  <a:pt x="876" y="1624"/>
                </a:cubicBezTo>
                <a:cubicBezTo>
                  <a:pt x="303" y="1624"/>
                  <a:pt x="303" y="1624"/>
                  <a:pt x="303" y="1624"/>
                </a:cubicBezTo>
                <a:cubicBezTo>
                  <a:pt x="252" y="1624"/>
                  <a:pt x="210" y="1584"/>
                  <a:pt x="207" y="1534"/>
                </a:cubicBezTo>
                <a:close/>
                <a:moveTo>
                  <a:pt x="684" y="2224"/>
                </a:moveTo>
                <a:cubicBezTo>
                  <a:pt x="684" y="2224"/>
                  <a:pt x="681" y="2182"/>
                  <a:pt x="665" y="2156"/>
                </a:cubicBezTo>
                <a:cubicBezTo>
                  <a:pt x="649" y="2130"/>
                  <a:pt x="624" y="2091"/>
                  <a:pt x="619" y="2085"/>
                </a:cubicBezTo>
                <a:cubicBezTo>
                  <a:pt x="614" y="2079"/>
                  <a:pt x="615" y="2071"/>
                  <a:pt x="607" y="2058"/>
                </a:cubicBezTo>
                <a:cubicBezTo>
                  <a:pt x="599" y="2045"/>
                  <a:pt x="547" y="1995"/>
                  <a:pt x="537" y="1986"/>
                </a:cubicBezTo>
                <a:cubicBezTo>
                  <a:pt x="527" y="1977"/>
                  <a:pt x="504" y="1966"/>
                  <a:pt x="465" y="1922"/>
                </a:cubicBezTo>
                <a:cubicBezTo>
                  <a:pt x="446" y="1900"/>
                  <a:pt x="422" y="1871"/>
                  <a:pt x="399" y="1842"/>
                </a:cubicBezTo>
                <a:cubicBezTo>
                  <a:pt x="375" y="1810"/>
                  <a:pt x="375" y="1810"/>
                  <a:pt x="375" y="1810"/>
                </a:cubicBezTo>
                <a:cubicBezTo>
                  <a:pt x="363" y="1794"/>
                  <a:pt x="351" y="1779"/>
                  <a:pt x="343" y="1768"/>
                </a:cubicBezTo>
                <a:cubicBezTo>
                  <a:pt x="317" y="1734"/>
                  <a:pt x="305" y="1715"/>
                  <a:pt x="302" y="1710"/>
                </a:cubicBezTo>
                <a:cubicBezTo>
                  <a:pt x="300" y="1705"/>
                  <a:pt x="299" y="1697"/>
                  <a:pt x="299" y="1697"/>
                </a:cubicBezTo>
                <a:cubicBezTo>
                  <a:pt x="299" y="1697"/>
                  <a:pt x="286" y="1673"/>
                  <a:pt x="280" y="1664"/>
                </a:cubicBezTo>
                <a:cubicBezTo>
                  <a:pt x="277" y="1660"/>
                  <a:pt x="273" y="1652"/>
                  <a:pt x="268" y="1643"/>
                </a:cubicBezTo>
                <a:cubicBezTo>
                  <a:pt x="279" y="1646"/>
                  <a:pt x="291" y="1648"/>
                  <a:pt x="303" y="1648"/>
                </a:cubicBezTo>
                <a:cubicBezTo>
                  <a:pt x="876" y="1648"/>
                  <a:pt x="876" y="1648"/>
                  <a:pt x="876" y="1648"/>
                </a:cubicBezTo>
                <a:cubicBezTo>
                  <a:pt x="942" y="1648"/>
                  <a:pt x="996" y="1594"/>
                  <a:pt x="996" y="1528"/>
                </a:cubicBezTo>
                <a:cubicBezTo>
                  <a:pt x="996" y="1228"/>
                  <a:pt x="996" y="1228"/>
                  <a:pt x="996" y="1228"/>
                </a:cubicBezTo>
                <a:cubicBezTo>
                  <a:pt x="1002" y="1219"/>
                  <a:pt x="1008" y="1211"/>
                  <a:pt x="1008" y="1210"/>
                </a:cubicBezTo>
                <a:cubicBezTo>
                  <a:pt x="1009" y="1209"/>
                  <a:pt x="1009" y="1209"/>
                  <a:pt x="1009" y="1209"/>
                </a:cubicBezTo>
                <a:cubicBezTo>
                  <a:pt x="1009" y="1208"/>
                  <a:pt x="1009" y="1208"/>
                  <a:pt x="1009" y="1208"/>
                </a:cubicBezTo>
                <a:cubicBezTo>
                  <a:pt x="1009" y="1208"/>
                  <a:pt x="1007" y="1187"/>
                  <a:pt x="1006" y="1177"/>
                </a:cubicBezTo>
                <a:cubicBezTo>
                  <a:pt x="1005" y="1168"/>
                  <a:pt x="1000" y="1147"/>
                  <a:pt x="998" y="1139"/>
                </a:cubicBezTo>
                <a:cubicBezTo>
                  <a:pt x="997" y="1120"/>
                  <a:pt x="994" y="1088"/>
                  <a:pt x="991" y="1068"/>
                </a:cubicBezTo>
                <a:cubicBezTo>
                  <a:pt x="986" y="1039"/>
                  <a:pt x="996" y="1019"/>
                  <a:pt x="997" y="1015"/>
                </a:cubicBezTo>
                <a:cubicBezTo>
                  <a:pt x="997" y="1013"/>
                  <a:pt x="997" y="1010"/>
                  <a:pt x="997" y="1007"/>
                </a:cubicBezTo>
                <a:cubicBezTo>
                  <a:pt x="1004" y="1011"/>
                  <a:pt x="1010" y="1012"/>
                  <a:pt x="1015" y="1012"/>
                </a:cubicBezTo>
                <a:cubicBezTo>
                  <a:pt x="1019" y="1012"/>
                  <a:pt x="1023" y="1011"/>
                  <a:pt x="1026" y="1011"/>
                </a:cubicBezTo>
                <a:cubicBezTo>
                  <a:pt x="1028" y="1010"/>
                  <a:pt x="1030" y="1010"/>
                  <a:pt x="1031" y="1010"/>
                </a:cubicBezTo>
                <a:cubicBezTo>
                  <a:pt x="1032" y="1002"/>
                  <a:pt x="1032" y="1002"/>
                  <a:pt x="1032" y="1002"/>
                </a:cubicBezTo>
                <a:cubicBezTo>
                  <a:pt x="1030" y="1002"/>
                  <a:pt x="1028" y="1002"/>
                  <a:pt x="1025" y="1003"/>
                </a:cubicBezTo>
                <a:cubicBezTo>
                  <a:pt x="1017" y="1004"/>
                  <a:pt x="1005" y="1006"/>
                  <a:pt x="990" y="993"/>
                </a:cubicBezTo>
                <a:cubicBezTo>
                  <a:pt x="986" y="988"/>
                  <a:pt x="982" y="981"/>
                  <a:pt x="980" y="971"/>
                </a:cubicBezTo>
                <a:cubicBezTo>
                  <a:pt x="979" y="959"/>
                  <a:pt x="973" y="925"/>
                  <a:pt x="966" y="884"/>
                </a:cubicBezTo>
                <a:cubicBezTo>
                  <a:pt x="958" y="844"/>
                  <a:pt x="949" y="747"/>
                  <a:pt x="974" y="689"/>
                </a:cubicBezTo>
                <a:cubicBezTo>
                  <a:pt x="1000" y="630"/>
                  <a:pt x="1044" y="626"/>
                  <a:pt x="1066" y="625"/>
                </a:cubicBezTo>
                <a:cubicBezTo>
                  <a:pt x="1067" y="624"/>
                  <a:pt x="1067" y="624"/>
                  <a:pt x="1068" y="624"/>
                </a:cubicBezTo>
                <a:cubicBezTo>
                  <a:pt x="1085" y="624"/>
                  <a:pt x="1091" y="636"/>
                  <a:pt x="1093" y="640"/>
                </a:cubicBezTo>
                <a:cubicBezTo>
                  <a:pt x="1093" y="642"/>
                  <a:pt x="1094" y="645"/>
                  <a:pt x="1094" y="649"/>
                </a:cubicBezTo>
                <a:cubicBezTo>
                  <a:pt x="1093" y="653"/>
                  <a:pt x="1091" y="667"/>
                  <a:pt x="1085" y="682"/>
                </a:cubicBezTo>
                <a:cubicBezTo>
                  <a:pt x="1080" y="694"/>
                  <a:pt x="1069" y="725"/>
                  <a:pt x="1071" y="743"/>
                </a:cubicBezTo>
                <a:cubicBezTo>
                  <a:pt x="1074" y="760"/>
                  <a:pt x="1092" y="795"/>
                  <a:pt x="1106" y="810"/>
                </a:cubicBezTo>
                <a:cubicBezTo>
                  <a:pt x="1110" y="815"/>
                  <a:pt x="1115" y="817"/>
                  <a:pt x="1119" y="817"/>
                </a:cubicBezTo>
                <a:cubicBezTo>
                  <a:pt x="1120" y="817"/>
                  <a:pt x="1120" y="817"/>
                  <a:pt x="1121" y="816"/>
                </a:cubicBezTo>
                <a:cubicBezTo>
                  <a:pt x="1128" y="815"/>
                  <a:pt x="1133" y="809"/>
                  <a:pt x="1135" y="804"/>
                </a:cubicBezTo>
                <a:cubicBezTo>
                  <a:pt x="1137" y="807"/>
                  <a:pt x="1140" y="810"/>
                  <a:pt x="1141" y="814"/>
                </a:cubicBezTo>
                <a:cubicBezTo>
                  <a:pt x="1145" y="821"/>
                  <a:pt x="1155" y="846"/>
                  <a:pt x="1159" y="853"/>
                </a:cubicBezTo>
                <a:cubicBezTo>
                  <a:pt x="1163" y="860"/>
                  <a:pt x="1185" y="893"/>
                  <a:pt x="1204" y="922"/>
                </a:cubicBezTo>
                <a:cubicBezTo>
                  <a:pt x="1223" y="950"/>
                  <a:pt x="1223" y="969"/>
                  <a:pt x="1224" y="992"/>
                </a:cubicBezTo>
                <a:cubicBezTo>
                  <a:pt x="1225" y="1015"/>
                  <a:pt x="1232" y="1048"/>
                  <a:pt x="1239" y="1077"/>
                </a:cubicBezTo>
                <a:cubicBezTo>
                  <a:pt x="1246" y="1106"/>
                  <a:pt x="1252" y="1149"/>
                  <a:pt x="1275" y="1245"/>
                </a:cubicBezTo>
                <a:cubicBezTo>
                  <a:pt x="1297" y="1341"/>
                  <a:pt x="1287" y="1368"/>
                  <a:pt x="1276" y="1414"/>
                </a:cubicBezTo>
                <a:cubicBezTo>
                  <a:pt x="1265" y="1461"/>
                  <a:pt x="1239" y="1644"/>
                  <a:pt x="1224" y="1728"/>
                </a:cubicBezTo>
                <a:cubicBezTo>
                  <a:pt x="1219" y="1759"/>
                  <a:pt x="1216" y="1787"/>
                  <a:pt x="1214" y="1810"/>
                </a:cubicBezTo>
                <a:cubicBezTo>
                  <a:pt x="1214" y="1842"/>
                  <a:pt x="1214" y="1842"/>
                  <a:pt x="1214" y="1842"/>
                </a:cubicBezTo>
                <a:cubicBezTo>
                  <a:pt x="1214" y="1865"/>
                  <a:pt x="1216" y="1881"/>
                  <a:pt x="1219" y="1889"/>
                </a:cubicBezTo>
                <a:cubicBezTo>
                  <a:pt x="1224" y="1906"/>
                  <a:pt x="1268" y="1973"/>
                  <a:pt x="1292" y="2046"/>
                </a:cubicBezTo>
                <a:cubicBezTo>
                  <a:pt x="1316" y="2120"/>
                  <a:pt x="1348" y="2228"/>
                  <a:pt x="1348" y="2228"/>
                </a:cubicBezTo>
                <a:lnTo>
                  <a:pt x="684" y="2224"/>
                </a:lnTo>
                <a:close/>
                <a:moveTo>
                  <a:pt x="996" y="1214"/>
                </a:moveTo>
                <a:cubicBezTo>
                  <a:pt x="996" y="1166"/>
                  <a:pt x="996" y="1166"/>
                  <a:pt x="996" y="1166"/>
                </a:cubicBezTo>
                <a:cubicBezTo>
                  <a:pt x="997" y="1171"/>
                  <a:pt x="998" y="1175"/>
                  <a:pt x="998" y="1177"/>
                </a:cubicBezTo>
                <a:cubicBezTo>
                  <a:pt x="999" y="1186"/>
                  <a:pt x="1000" y="1202"/>
                  <a:pt x="1001" y="1207"/>
                </a:cubicBezTo>
                <a:cubicBezTo>
                  <a:pt x="1000" y="1208"/>
                  <a:pt x="998" y="1211"/>
                  <a:pt x="996" y="121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ru-RU" sz="1350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7F6B0AB0-7C93-48B1-97BA-677F1F105900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77474DD-782C-4414-A2FF-2BE1602F7186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2921E7D-5ECD-4A4F-ABE4-1E8473F707A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F45101B-988F-4075-85D5-6B7C05BC371A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A63D7AA2-AA85-4E45-943A-061056454511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B723BB-2E8E-40B1-A528-EBE2BC95A76B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DBFF92FA-6EEC-48DA-818A-309CD75AD081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25C35998-7A14-4CD1-947B-3C7BA0B35F0B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1F3232E9-1A24-4CC6-8A1C-581130B1D1AD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ko-KR" altLang="en-US" sz="1600" spc="-15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757993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결과물 소개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pic>
        <p:nvPicPr>
          <p:cNvPr id="144" name="그래픽 143" descr="프로젝터 화면">
            <a:extLst>
              <a:ext uri="{FF2B5EF4-FFF2-40B4-BE49-F238E27FC236}">
                <a16:creationId xmlns:a16="http://schemas.microsoft.com/office/drawing/2014/main" id="{10E4C386-5A14-4123-9CC5-42405B9BCF8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3993289" y="3474925"/>
            <a:ext cx="505985" cy="500975"/>
          </a:xfrm>
          <a:prstGeom prst="rect">
            <a:avLst/>
          </a:prstGeom>
          <a:effectLst>
            <a:outerShdw blurRad="101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8" name="제목 147">
            <a:extLst>
              <a:ext uri="{FF2B5EF4-FFF2-40B4-BE49-F238E27FC236}">
                <a16:creationId xmlns:a16="http://schemas.microsoft.com/office/drawing/2014/main" id="{FF4FF92E-2F3C-491E-8083-3173B9D5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제작 과정</a:t>
            </a:r>
            <a:endParaRPr lang="ko-KR" altLang="en-US" sz="900" dirty="0"/>
          </a:p>
        </p:txBody>
      </p:sp>
      <p:sp>
        <p:nvSpPr>
          <p:cNvPr id="31" name="사각형: 둥근 모서리 114">
            <a:extLst>
              <a:ext uri="{FF2B5EF4-FFF2-40B4-BE49-F238E27FC236}">
                <a16:creationId xmlns:a16="http://schemas.microsoft.com/office/drawing/2014/main" id="{1B4A8C06-B632-4214-BF18-683940FB885A}"/>
              </a:ext>
            </a:extLst>
          </p:cNvPr>
          <p:cNvSpPr/>
          <p:nvPr/>
        </p:nvSpPr>
        <p:spPr>
          <a:xfrm>
            <a:off x="4556530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1D952EA-489A-4901-A13E-A38CABC6EBDB}"/>
              </a:ext>
            </a:extLst>
          </p:cNvPr>
          <p:cNvSpPr/>
          <p:nvPr/>
        </p:nvSpPr>
        <p:spPr>
          <a:xfrm>
            <a:off x="746491" y="872605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2" name="그림 1">
            <a:hlinkClick r:id="rId10" action="ppaction://hlinkfile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40006" y="2501926"/>
            <a:ext cx="1318192" cy="250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3FF545C-6709-4499-A7D8-8C6052F90A56}"/>
              </a:ext>
            </a:extLst>
          </p:cNvPr>
          <p:cNvSpPr/>
          <p:nvPr/>
        </p:nvSpPr>
        <p:spPr>
          <a:xfrm>
            <a:off x="2122397" y="2546431"/>
            <a:ext cx="5000263" cy="279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endParaRPr lang="ko-KR" altLang="en-US" sz="1200" b="1" spc="-10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2B22EAE-1838-4936-B9BC-A369EEA7E203}"/>
              </a:ext>
            </a:extLst>
          </p:cNvPr>
          <p:cNvSpPr/>
          <p:nvPr/>
        </p:nvSpPr>
        <p:spPr>
          <a:xfrm>
            <a:off x="3085658" y="2989537"/>
            <a:ext cx="2855410" cy="585164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3800" spc="-187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QnA</a:t>
            </a:r>
            <a:endParaRPr lang="ko-KR" altLang="en-US" sz="13800" spc="-187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4613740-F930-4FE6-8184-D5EB57027AC8}"/>
              </a:ext>
            </a:extLst>
          </p:cNvPr>
          <p:cNvSpPr/>
          <p:nvPr/>
        </p:nvSpPr>
        <p:spPr>
          <a:xfrm>
            <a:off x="2939866" y="3713154"/>
            <a:ext cx="3441269" cy="1631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7EEA4C-7C12-4027-AACF-1BAC0A23E20C}"/>
              </a:ext>
            </a:extLst>
          </p:cNvPr>
          <p:cNvSpPr/>
          <p:nvPr/>
        </p:nvSpPr>
        <p:spPr>
          <a:xfrm>
            <a:off x="3690990" y="4461075"/>
            <a:ext cx="17620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경청해 주셔서 감사합니다</a:t>
            </a:r>
            <a:endParaRPr lang="ko-KR" altLang="en-US" sz="120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2C7F02F-8459-4DD7-805B-4A5785723CD7}"/>
              </a:ext>
            </a:extLst>
          </p:cNvPr>
          <p:cNvCxnSpPr>
            <a:cxnSpLocks/>
          </p:cNvCxnSpPr>
          <p:nvPr/>
        </p:nvCxnSpPr>
        <p:spPr>
          <a:xfrm>
            <a:off x="2944139" y="4421529"/>
            <a:ext cx="3255722" cy="0"/>
          </a:xfrm>
          <a:prstGeom prst="line">
            <a:avLst/>
          </a:prstGeom>
          <a:ln w="19050">
            <a:solidFill>
              <a:srgbClr val="757993">
                <a:alpha val="39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13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94C73C1-A486-452F-9419-E17E9BCBED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180" y="3557413"/>
            <a:ext cx="3065040" cy="2987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C8E5B58-6A41-4758-89FA-1A097DC44E8C}"/>
              </a:ext>
            </a:extLst>
          </p:cNvPr>
          <p:cNvSpPr/>
          <p:nvPr/>
        </p:nvSpPr>
        <p:spPr>
          <a:xfrm>
            <a:off x="2644881" y="3434370"/>
            <a:ext cx="3854238" cy="19197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E51431-3754-46B5-B055-61B2BB71B473}"/>
              </a:ext>
            </a:extLst>
          </p:cNvPr>
          <p:cNvSpPr/>
          <p:nvPr/>
        </p:nvSpPr>
        <p:spPr>
          <a:xfrm>
            <a:off x="4318623" y="3028440"/>
            <a:ext cx="303906" cy="248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F92AEF-CA08-4D6C-818E-3CD43136E5AB}"/>
              </a:ext>
            </a:extLst>
          </p:cNvPr>
          <p:cNvSpPr/>
          <p:nvPr/>
        </p:nvSpPr>
        <p:spPr>
          <a:xfrm>
            <a:off x="3085658" y="2758043"/>
            <a:ext cx="2855410" cy="585164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ko-KR" altLang="en-US" sz="3000" spc="-344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목차</a:t>
            </a:r>
            <a:endParaRPr lang="en-US" altLang="ko-KR" sz="3000" spc="-344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559993-AF49-4A3F-ADC1-ABF40D666BFA}"/>
              </a:ext>
            </a:extLst>
          </p:cNvPr>
          <p:cNvSpPr/>
          <p:nvPr/>
        </p:nvSpPr>
        <p:spPr>
          <a:xfrm>
            <a:off x="2988424" y="3534069"/>
            <a:ext cx="2145312" cy="330310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r>
              <a:rPr lang="en-US" altLang="ko-KR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1. </a:t>
            </a:r>
            <a:r>
              <a:rPr lang="ko-KR" altLang="en-US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조원 소개</a:t>
            </a:r>
            <a:endParaRPr lang="ko-KR" altLang="en-US" sz="14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38CE4E-ACB0-46DD-92CA-B9EF1367663E}"/>
              </a:ext>
            </a:extLst>
          </p:cNvPr>
          <p:cNvSpPr/>
          <p:nvPr/>
        </p:nvSpPr>
        <p:spPr>
          <a:xfrm>
            <a:off x="2988424" y="4218941"/>
            <a:ext cx="2145312" cy="330310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r>
              <a:rPr lang="en-US" altLang="ko-KR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3. </a:t>
            </a:r>
            <a:r>
              <a:rPr lang="ko-KR" altLang="en-US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사용한 소프트웨어 및 라이선스</a:t>
            </a:r>
            <a:endParaRPr lang="en-US" altLang="ko-KR" sz="14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3107836-54AC-46C4-8A40-B653A5944CE5}"/>
              </a:ext>
            </a:extLst>
          </p:cNvPr>
          <p:cNvSpPr/>
          <p:nvPr/>
        </p:nvSpPr>
        <p:spPr>
          <a:xfrm>
            <a:off x="2988424" y="4561377"/>
            <a:ext cx="2145312" cy="330310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r>
              <a:rPr lang="en-US" altLang="ko-KR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4. </a:t>
            </a:r>
            <a:r>
              <a:rPr lang="ko-KR" altLang="en-US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제작 과정</a:t>
            </a:r>
            <a:endParaRPr lang="ko-KR" altLang="en-US" sz="14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E3C33AF-6D53-4BAA-A722-DFD8069F559E}"/>
              </a:ext>
            </a:extLst>
          </p:cNvPr>
          <p:cNvSpPr/>
          <p:nvPr/>
        </p:nvSpPr>
        <p:spPr>
          <a:xfrm>
            <a:off x="2988424" y="4903813"/>
            <a:ext cx="2145312" cy="330310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r>
              <a:rPr lang="en-US" altLang="ko-KR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5. </a:t>
            </a:r>
            <a:r>
              <a:rPr lang="en-US" altLang="ko-KR" sz="14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QnA</a:t>
            </a:r>
            <a:endParaRPr lang="ko-KR" altLang="en-US" sz="14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96D1CD-0DE9-4497-84B3-509468968222}"/>
              </a:ext>
            </a:extLst>
          </p:cNvPr>
          <p:cNvSpPr/>
          <p:nvPr/>
        </p:nvSpPr>
        <p:spPr>
          <a:xfrm>
            <a:off x="2988424" y="3878465"/>
            <a:ext cx="2145312" cy="330310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r>
              <a:rPr lang="en-US" altLang="ko-KR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2. </a:t>
            </a:r>
            <a:r>
              <a:rPr lang="ko-KR" altLang="en-US" sz="14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조 소개</a:t>
            </a:r>
            <a:endParaRPr lang="ko-KR" altLang="en-US" sz="14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844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+mj-lt"/>
              <a:ea typeface="아리따-돋움(TTF)-Bold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807172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100" b="1" spc="-7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B6FF60A-49AF-431F-B14C-3D76AE9DB04A}"/>
              </a:ext>
            </a:extLst>
          </p:cNvPr>
          <p:cNvSpPr/>
          <p:nvPr/>
        </p:nvSpPr>
        <p:spPr>
          <a:xfrm>
            <a:off x="713280" y="2308879"/>
            <a:ext cx="7723709" cy="3624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소프트웨어학부 </a:t>
            </a:r>
            <a:r>
              <a:rPr lang="en-US" altLang="ko-KR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18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Bold" panose="02020603020101020101" pitchFamily="18" charset="-127"/>
              </a:rPr>
              <a:t>강동호</a:t>
            </a: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Bold" panose="02020603020101020101" pitchFamily="18" charset="-127"/>
              </a:rPr>
              <a:t>권수민</a:t>
            </a: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Bold" panose="02020603020101020101" pitchFamily="18" charset="-127"/>
              </a:rPr>
              <a:t>김서영</a:t>
            </a: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Bold" panose="02020603020101020101" pitchFamily="18" charset="-127"/>
              </a:rPr>
              <a:t>박재현</a:t>
            </a: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6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Bold" panose="02020603020101020101" pitchFamily="18" charset="-127"/>
              </a:rPr>
              <a:t>오익준</a:t>
            </a:r>
            <a:endParaRPr lang="en-US" altLang="ko-KR" sz="1600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0F7CAA-C79A-4050-A883-DA38348D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조원 소개</a:t>
            </a:r>
          </a:p>
        </p:txBody>
      </p:sp>
    </p:spTree>
    <p:extLst>
      <p:ext uri="{BB962C8B-B14F-4D97-AF65-F5344CB8AC3E}">
        <p14:creationId xmlns:p14="http://schemas.microsoft.com/office/powerpoint/2010/main" val="89838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A178B3D-97E5-48B0-B0E2-92B542AA68D2}"/>
              </a:ext>
            </a:extLst>
          </p:cNvPr>
          <p:cNvSpPr/>
          <p:nvPr/>
        </p:nvSpPr>
        <p:spPr>
          <a:xfrm>
            <a:off x="1079931" y="353063"/>
            <a:ext cx="3320531" cy="30438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r>
              <a:rPr lang="en-US" altLang="ko-KR" sz="1600" spc="-15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2. </a:t>
            </a:r>
            <a:r>
              <a:rPr lang="ko-KR" altLang="en-US" sz="1600" spc="-15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소개</a:t>
            </a:r>
            <a:endParaRPr lang="ko-KR" altLang="en-US" sz="9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B6FF60A-49AF-431F-B14C-3D76AE9DB04A}"/>
              </a:ext>
            </a:extLst>
          </p:cNvPr>
          <p:cNvSpPr/>
          <p:nvPr/>
        </p:nvSpPr>
        <p:spPr>
          <a:xfrm>
            <a:off x="962889" y="4394229"/>
            <a:ext cx="3298604" cy="4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2000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역할</a:t>
            </a:r>
            <a:endParaRPr lang="id-ID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1" name="그래픽 10">
            <a:extLst>
              <a:ext uri="{FF2B5EF4-FFF2-40B4-BE49-F238E27FC236}">
                <a16:creationId xmlns:a16="http://schemas.microsoft.com/office/drawing/2014/main" id="{80B88FB8-82D1-4704-B5FC-8F6AA129A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293" y="2045616"/>
            <a:ext cx="6764281" cy="227232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00A75E-08AF-4568-869B-AA337A9E15B8}"/>
              </a:ext>
            </a:extLst>
          </p:cNvPr>
          <p:cNvSpPr/>
          <p:nvPr/>
        </p:nvSpPr>
        <p:spPr>
          <a:xfrm>
            <a:off x="1048259" y="4834977"/>
            <a:ext cx="3213233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조장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강동호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서기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김서영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2AF4EA-143A-400E-84D9-ED5E71117DF4}"/>
              </a:ext>
            </a:extLst>
          </p:cNvPr>
          <p:cNvSpPr/>
          <p:nvPr/>
        </p:nvSpPr>
        <p:spPr>
          <a:xfrm>
            <a:off x="4705971" y="4393515"/>
            <a:ext cx="3298604" cy="4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2000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역할 분담</a:t>
            </a:r>
            <a:endParaRPr lang="id-ID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CCDEF37-4FF3-4454-95E8-5350315FBE63}"/>
              </a:ext>
            </a:extLst>
          </p:cNvPr>
          <p:cNvSpPr/>
          <p:nvPr/>
        </p:nvSpPr>
        <p:spPr>
          <a:xfrm>
            <a:off x="4705971" y="4863891"/>
            <a:ext cx="3323512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강동호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– 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오픈소스 라이선스 조사 및 보증서 작성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권수민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– 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오픈소스 라이선스 조사 및 보증서 작성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김서영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– </a:t>
            </a:r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카드뉴스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내용 작성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박재현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– </a:t>
            </a:r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카드뉴스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내용 작성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/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오익준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–</a:t>
            </a:r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웹페이지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제작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B165DAA-56C8-429E-AD2C-D5A2ECD4E5D4}"/>
              </a:ext>
            </a:extLst>
          </p:cNvPr>
          <p:cNvCxnSpPr/>
          <p:nvPr/>
        </p:nvCxnSpPr>
        <p:spPr>
          <a:xfrm>
            <a:off x="1252959" y="4815068"/>
            <a:ext cx="2737413" cy="0"/>
          </a:xfrm>
          <a:prstGeom prst="line">
            <a:avLst/>
          </a:prstGeom>
          <a:ln w="19050">
            <a:solidFill>
              <a:srgbClr val="757993">
                <a:alpha val="64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7BB2FB9-0513-4229-B129-D4DBB05FC6CA}"/>
              </a:ext>
            </a:extLst>
          </p:cNvPr>
          <p:cNvCxnSpPr/>
          <p:nvPr/>
        </p:nvCxnSpPr>
        <p:spPr>
          <a:xfrm>
            <a:off x="5018404" y="4834977"/>
            <a:ext cx="2737413" cy="0"/>
          </a:xfrm>
          <a:prstGeom prst="line">
            <a:avLst/>
          </a:prstGeom>
          <a:ln w="19050">
            <a:solidFill>
              <a:srgbClr val="757993">
                <a:alpha val="64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2159791" y="886688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09468" y="860141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923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A178B3D-97E5-48B0-B0E2-92B542AA68D2}"/>
              </a:ext>
            </a:extLst>
          </p:cNvPr>
          <p:cNvSpPr/>
          <p:nvPr/>
        </p:nvSpPr>
        <p:spPr>
          <a:xfrm>
            <a:off x="1079931" y="353063"/>
            <a:ext cx="3320531" cy="30438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r>
              <a:rPr lang="en-US" altLang="ko-KR" sz="1600" spc="-15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2. </a:t>
            </a:r>
            <a:r>
              <a:rPr lang="ko-KR" altLang="en-US" sz="1600" spc="-15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소개</a:t>
            </a:r>
            <a:endParaRPr lang="ko-KR" altLang="en-US" sz="9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3181139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B6FF60A-49AF-431F-B14C-3D76AE9DB04A}"/>
              </a:ext>
            </a:extLst>
          </p:cNvPr>
          <p:cNvSpPr/>
          <p:nvPr/>
        </p:nvSpPr>
        <p:spPr>
          <a:xfrm>
            <a:off x="2973131" y="4360230"/>
            <a:ext cx="3298604" cy="4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2000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</a:t>
            </a:r>
            <a:r>
              <a:rPr lang="ko-KR" altLang="en-US" sz="2000" spc="-100" dirty="0" smtClean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규칙</a:t>
            </a:r>
            <a:endParaRPr lang="id-ID" altLang="ko-KR" sz="16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1" name="그래픽 10">
            <a:extLst>
              <a:ext uri="{FF2B5EF4-FFF2-40B4-BE49-F238E27FC236}">
                <a16:creationId xmlns:a16="http://schemas.microsoft.com/office/drawing/2014/main" id="{80B88FB8-82D1-4704-B5FC-8F6AA129A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293" y="2045616"/>
            <a:ext cx="6764281" cy="227232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00A75E-08AF-4568-869B-AA337A9E15B8}"/>
              </a:ext>
            </a:extLst>
          </p:cNvPr>
          <p:cNvSpPr/>
          <p:nvPr/>
        </p:nvSpPr>
        <p:spPr>
          <a:xfrm>
            <a:off x="1723585" y="4927217"/>
            <a:ext cx="59647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조 활동을 위해 매주 월요일 오후 </a:t>
            </a:r>
            <a:r>
              <a:rPr lang="en-US" altLang="ko-KR" sz="1200" dirty="0"/>
              <a:t>5</a:t>
            </a:r>
            <a:r>
              <a:rPr lang="ko-KR" altLang="en-US" sz="1200" dirty="0"/>
              <a:t>시 사이에 정기적으로 회의를 한다</a:t>
            </a:r>
            <a:r>
              <a:rPr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회의에 지각하는 경우 벌금 </a:t>
            </a:r>
            <a:r>
              <a:rPr lang="en-US" altLang="ko-KR" sz="1200" dirty="0"/>
              <a:t>1000</a:t>
            </a:r>
            <a:r>
              <a:rPr lang="ko-KR" altLang="en-US" sz="1200" dirty="0"/>
              <a:t>원을 내야 한다</a:t>
            </a:r>
            <a:r>
              <a:rPr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특별한 사유 없이 </a:t>
            </a:r>
            <a:r>
              <a:rPr lang="en-US" altLang="ko-KR" sz="1200" dirty="0"/>
              <a:t>2</a:t>
            </a:r>
            <a:r>
              <a:rPr lang="ko-KR" altLang="en-US" sz="1200" dirty="0"/>
              <a:t>회 이상 회의에 불참하는 경우</a:t>
            </a:r>
            <a:r>
              <a:rPr lang="en-US" altLang="ko-KR" sz="1200" dirty="0"/>
              <a:t>, </a:t>
            </a:r>
            <a:r>
              <a:rPr lang="ko-KR" altLang="en-US" sz="1200" dirty="0"/>
              <a:t>조별 </a:t>
            </a:r>
            <a:r>
              <a:rPr lang="ko-KR" altLang="en-US" sz="1200" dirty="0" err="1"/>
              <a:t>상호평가</a:t>
            </a:r>
            <a:r>
              <a:rPr lang="ko-KR" altLang="en-US" sz="1200" dirty="0"/>
              <a:t> 시에 불이익을 준다</a:t>
            </a:r>
            <a:r>
              <a:rPr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주요 사항의 결정은 조 구성원 </a:t>
            </a:r>
            <a:r>
              <a:rPr lang="en-US" altLang="ko-KR" sz="1200" dirty="0"/>
              <a:t>3</a:t>
            </a:r>
            <a:r>
              <a:rPr lang="ko-KR" altLang="en-US" sz="1200" dirty="0"/>
              <a:t>명 이상이 찬성해야 한다</a:t>
            </a:r>
            <a:r>
              <a:rPr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팀 구성원의 역할은 공평하게 골고루 분배한다</a:t>
            </a:r>
            <a:r>
              <a:rPr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다른 구성원의 역할에 대해서는 터치하지 </a:t>
            </a:r>
            <a:r>
              <a:rPr lang="ko-KR" altLang="en-US" sz="1200" dirty="0" smtClean="0"/>
              <a:t>않는다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B165DAA-56C8-429E-AD2C-D5A2ECD4E5D4}"/>
              </a:ext>
            </a:extLst>
          </p:cNvPr>
          <p:cNvCxnSpPr/>
          <p:nvPr/>
        </p:nvCxnSpPr>
        <p:spPr>
          <a:xfrm>
            <a:off x="3253726" y="4761323"/>
            <a:ext cx="2737413" cy="0"/>
          </a:xfrm>
          <a:prstGeom prst="line">
            <a:avLst/>
          </a:prstGeom>
          <a:ln w="19050">
            <a:solidFill>
              <a:srgbClr val="757993">
                <a:alpha val="64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2159791" y="886688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09468" y="860141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125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dirty="0">
                <a:latin typeface="+mj-lt"/>
              </a:rPr>
              <a:t>html5up-phantom 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+mj-lt"/>
              <a:ea typeface="아리따-돋움(TTF)-Bold" panose="020206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15F93B7-D17F-4715-A27E-D1AB970D1FAE}"/>
              </a:ext>
            </a:extLst>
          </p:cNvPr>
          <p:cNvGrpSpPr/>
          <p:nvPr/>
        </p:nvGrpSpPr>
        <p:grpSpPr>
          <a:xfrm>
            <a:off x="2673752" y="2217232"/>
            <a:ext cx="3842509" cy="2264514"/>
            <a:chOff x="2575706" y="2399249"/>
            <a:chExt cx="3842509" cy="2264514"/>
          </a:xfrm>
        </p:grpSpPr>
        <p:pic>
          <p:nvPicPr>
            <p:cNvPr id="11" name="Рисунок 20">
              <a:extLst>
                <a:ext uri="{FF2B5EF4-FFF2-40B4-BE49-F238E27FC236}">
                  <a16:creationId xmlns:a16="http://schemas.microsoft.com/office/drawing/2014/main" id="{6BE4E5D9-5C91-4FAA-8656-84717689C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706" y="2399249"/>
              <a:ext cx="3842509" cy="2264514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B58C3BE-8155-4396-ADFC-25310C24E864}"/>
                </a:ext>
              </a:extLst>
            </p:cNvPr>
            <p:cNvSpPr/>
            <p:nvPr/>
          </p:nvSpPr>
          <p:spPr>
            <a:xfrm>
              <a:off x="3098528" y="2582614"/>
              <a:ext cx="2813145" cy="175560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endParaRPr lang="ko-KR" altLang="en-US" sz="1200" b="1" spc="-10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0540CB-4531-4A2D-9255-1AFB22505F60}"/>
              </a:ext>
            </a:extLst>
          </p:cNvPr>
          <p:cNvSpPr/>
          <p:nvPr/>
        </p:nvSpPr>
        <p:spPr>
          <a:xfrm>
            <a:off x="2673752" y="4988689"/>
            <a:ext cx="3669175" cy="162045"/>
          </a:xfrm>
          <a:prstGeom prst="rect">
            <a:avLst/>
          </a:prstGeom>
          <a:solidFill>
            <a:srgbClr val="FFC000">
              <a:alpha val="11000"/>
            </a:srgbClr>
          </a:solid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200" b="1" spc="-10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3DBC68-E470-49D4-9B75-CCC68D05CC4C}"/>
              </a:ext>
            </a:extLst>
          </p:cNvPr>
          <p:cNvSpPr/>
          <p:nvPr/>
        </p:nvSpPr>
        <p:spPr>
          <a:xfrm>
            <a:off x="731395" y="4891942"/>
            <a:ext cx="7590116" cy="1388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600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Html5up.net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6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HTML5/CSS3 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소스 제공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필요한 기능들을 찾으며 학습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무료로 사용 가능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cca3.0 license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5">
            <a:extLst>
              <a:ext uri="{FF2B5EF4-FFF2-40B4-BE49-F238E27FC236}">
                <a16:creationId xmlns:a16="http://schemas.microsoft.com/office/drawing/2014/main" id="{4B1F114F-2A93-4F54-A6F9-CA52A018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사용한 소프트웨어</a:t>
            </a:r>
            <a:endParaRPr lang="ko-KR" altLang="en-US" sz="900" dirty="0"/>
          </a:p>
        </p:txBody>
      </p: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3344545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38603" y="85660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28" name="그림 27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t="353"/>
          <a:stretch/>
        </p:blipFill>
        <p:spPr>
          <a:xfrm>
            <a:off x="3196574" y="2419876"/>
            <a:ext cx="2813145" cy="1736329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rcRect t="353"/>
          <a:stretch/>
        </p:blipFill>
        <p:spPr>
          <a:xfrm>
            <a:off x="1050731" y="2012640"/>
            <a:ext cx="6915216" cy="426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5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dirty="0">
                <a:latin typeface="+mj-lt"/>
              </a:rPr>
              <a:t>html5up-phantom license 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+mj-lt"/>
              <a:ea typeface="아리따-돋움(TTF)-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0540CB-4531-4A2D-9255-1AFB22505F60}"/>
              </a:ext>
            </a:extLst>
          </p:cNvPr>
          <p:cNvSpPr/>
          <p:nvPr/>
        </p:nvSpPr>
        <p:spPr>
          <a:xfrm>
            <a:off x="2727219" y="2903216"/>
            <a:ext cx="3669175" cy="162045"/>
          </a:xfrm>
          <a:prstGeom prst="rect">
            <a:avLst/>
          </a:prstGeom>
          <a:solidFill>
            <a:srgbClr val="FFC000">
              <a:alpha val="11000"/>
            </a:srgbClr>
          </a:solid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200" b="1" spc="-10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3DBC68-E470-49D4-9B75-CCC68D05CC4C}"/>
              </a:ext>
            </a:extLst>
          </p:cNvPr>
          <p:cNvSpPr/>
          <p:nvPr/>
        </p:nvSpPr>
        <p:spPr>
          <a:xfrm>
            <a:off x="910913" y="2769739"/>
            <a:ext cx="7590116" cy="183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600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CCA 3.0 License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매체 또는 형식으로 자료 복사 및 </a:t>
            </a:r>
            <a:r>
              <a:rPr lang="ko-KR" altLang="en-US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재배포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가능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변형 및 구축 가능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개인적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, 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상업적 목적으로도 사용 가능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5">
            <a:extLst>
              <a:ext uri="{FF2B5EF4-FFF2-40B4-BE49-F238E27FC236}">
                <a16:creationId xmlns:a16="http://schemas.microsoft.com/office/drawing/2014/main" id="{4B1F114F-2A93-4F54-A6F9-CA52A018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사용한 소프트웨어</a:t>
            </a:r>
            <a:endParaRPr lang="ko-KR" altLang="en-US" sz="900" dirty="0"/>
          </a:p>
        </p:txBody>
      </p: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3344545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38603" y="85660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rcRect b="2082"/>
          <a:stretch/>
        </p:blipFill>
        <p:spPr>
          <a:xfrm>
            <a:off x="1233661" y="1875094"/>
            <a:ext cx="3894955" cy="468281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538" y="1875094"/>
            <a:ext cx="2565711" cy="468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5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dirty="0" err="1">
                <a:latin typeface="+mj-lt"/>
              </a:rPr>
              <a:t>Swiper</a:t>
            </a:r>
            <a:r>
              <a:rPr lang="en-US" altLang="ko-KR" dirty="0">
                <a:latin typeface="+mj-lt"/>
              </a:rPr>
              <a:t> 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+mj-lt"/>
              <a:ea typeface="아리따-돋움(TTF)-Bold" panose="020206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15F93B7-D17F-4715-A27E-D1AB970D1FAE}"/>
              </a:ext>
            </a:extLst>
          </p:cNvPr>
          <p:cNvGrpSpPr/>
          <p:nvPr/>
        </p:nvGrpSpPr>
        <p:grpSpPr>
          <a:xfrm>
            <a:off x="2673752" y="2217232"/>
            <a:ext cx="3842509" cy="2264514"/>
            <a:chOff x="2575706" y="2399249"/>
            <a:chExt cx="3842509" cy="2264514"/>
          </a:xfrm>
        </p:grpSpPr>
        <p:pic>
          <p:nvPicPr>
            <p:cNvPr id="11" name="Рисунок 20">
              <a:extLst>
                <a:ext uri="{FF2B5EF4-FFF2-40B4-BE49-F238E27FC236}">
                  <a16:creationId xmlns:a16="http://schemas.microsoft.com/office/drawing/2014/main" id="{6BE4E5D9-5C91-4FAA-8656-84717689C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5706" y="2399249"/>
              <a:ext cx="3842509" cy="2264514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B58C3BE-8155-4396-ADFC-25310C24E864}"/>
                </a:ext>
              </a:extLst>
            </p:cNvPr>
            <p:cNvSpPr/>
            <p:nvPr/>
          </p:nvSpPr>
          <p:spPr>
            <a:xfrm>
              <a:off x="3098528" y="2582614"/>
              <a:ext cx="2813145" cy="175560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endParaRPr lang="ko-KR" altLang="en-US" sz="1200" b="1" spc="-10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0540CB-4531-4A2D-9255-1AFB22505F60}"/>
              </a:ext>
            </a:extLst>
          </p:cNvPr>
          <p:cNvSpPr/>
          <p:nvPr/>
        </p:nvSpPr>
        <p:spPr>
          <a:xfrm>
            <a:off x="2673752" y="4988689"/>
            <a:ext cx="3669175" cy="162045"/>
          </a:xfrm>
          <a:prstGeom prst="rect">
            <a:avLst/>
          </a:prstGeom>
          <a:solidFill>
            <a:srgbClr val="FFC000">
              <a:alpha val="11000"/>
            </a:srgbClr>
          </a:solid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200" b="1" spc="-10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3DBC68-E470-49D4-9B75-CCC68D05CC4C}"/>
              </a:ext>
            </a:extLst>
          </p:cNvPr>
          <p:cNvSpPr/>
          <p:nvPr/>
        </p:nvSpPr>
        <p:spPr>
          <a:xfrm>
            <a:off x="731395" y="4891942"/>
            <a:ext cx="7590116" cy="1030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idangero.us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/</a:t>
            </a:r>
            <a:r>
              <a:rPr lang="en-US" altLang="ko-KR" sz="1300" b="1" spc="-100" dirty="0" err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swiper</a:t>
            </a:r>
            <a:endParaRPr lang="en-US" altLang="ko-KR" sz="1300" b="1" spc="-10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74A5D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사진 넘기기 기능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무료로 사용 가능</a:t>
            </a:r>
          </a:p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MIT license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5">
            <a:extLst>
              <a:ext uri="{FF2B5EF4-FFF2-40B4-BE49-F238E27FC236}">
                <a16:creationId xmlns:a16="http://schemas.microsoft.com/office/drawing/2014/main" id="{4B1F114F-2A93-4F54-A6F9-CA52A018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사용한 소프트웨어</a:t>
            </a:r>
            <a:endParaRPr lang="ko-KR" altLang="en-US" sz="900" dirty="0"/>
          </a:p>
        </p:txBody>
      </p: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3344545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38603" y="85660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4" name="그림 3">
            <a:hlinkClick r:id="rId3"/>
            <a:extLst>
              <a:ext uri="{FF2B5EF4-FFF2-40B4-BE49-F238E27FC236}">
                <a16:creationId xmlns:a16="http://schemas.microsoft.com/office/drawing/2014/main" id="{87F43F60-0B93-C247-B104-F5E32D0492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574" y="2385524"/>
            <a:ext cx="2813145" cy="181243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79F9E8C-9718-1A45-83F8-9BE85329A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23" y="1538770"/>
            <a:ext cx="7474888" cy="48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3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B601660-9E5C-4E92-9C37-A95C19B2CDB9}"/>
              </a:ext>
            </a:extLst>
          </p:cNvPr>
          <p:cNvSpPr/>
          <p:nvPr/>
        </p:nvSpPr>
        <p:spPr>
          <a:xfrm>
            <a:off x="709468" y="1364436"/>
            <a:ext cx="3320531" cy="304383"/>
          </a:xfrm>
          <a:prstGeom prst="rect">
            <a:avLst/>
          </a:prstGeom>
          <a:solidFill>
            <a:srgbClr val="F8F8FB"/>
          </a:solidFill>
        </p:spPr>
        <p:txBody>
          <a:bodyPr wrap="none">
            <a:noAutofit/>
          </a:bodyPr>
          <a:lstStyle/>
          <a:p>
            <a:r>
              <a:rPr lang="en-US" altLang="ko-KR" dirty="0" err="1">
                <a:latin typeface="+mj-lt"/>
              </a:rPr>
              <a:t>Swiper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license </a:t>
            </a:r>
            <a:endParaRPr lang="ko-KR" altLang="en-US" sz="1600" spc="-150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757993"/>
              </a:solidFill>
              <a:latin typeface="+mj-lt"/>
              <a:ea typeface="아리따-돋움(TTF)-Bold" panose="020206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0540CB-4531-4A2D-9255-1AFB22505F60}"/>
              </a:ext>
            </a:extLst>
          </p:cNvPr>
          <p:cNvSpPr/>
          <p:nvPr/>
        </p:nvSpPr>
        <p:spPr>
          <a:xfrm>
            <a:off x="2658198" y="2991163"/>
            <a:ext cx="3669175" cy="162045"/>
          </a:xfrm>
          <a:prstGeom prst="rect">
            <a:avLst/>
          </a:prstGeom>
          <a:solidFill>
            <a:srgbClr val="FFC000">
              <a:alpha val="11000"/>
            </a:srgbClr>
          </a:solid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200" b="1" spc="-10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chemeClr val="bg1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3DBC68-E470-49D4-9B75-CCC68D05CC4C}"/>
              </a:ext>
            </a:extLst>
          </p:cNvPr>
          <p:cNvSpPr/>
          <p:nvPr/>
        </p:nvSpPr>
        <p:spPr>
          <a:xfrm>
            <a:off x="738603" y="2915179"/>
            <a:ext cx="7590116" cy="1246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10000"/>
              </a:lnSpc>
              <a:spcBef>
                <a:spcPts val="150"/>
              </a:spcBef>
              <a:defRPr/>
            </a:pP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MIT</a:t>
            </a:r>
            <a:r>
              <a:rPr lang="ko-KR" altLang="en-US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 </a:t>
            </a:r>
            <a:r>
              <a:rPr lang="en-US" altLang="ko-KR" sz="1300" b="1" spc="-10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License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소프트웨어를 무상으로 제한 없이 취급 가능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단</a:t>
            </a:r>
            <a:r>
              <a:rPr lang="en-US" altLang="ko-KR" sz="1400" dirty="0"/>
              <a:t>, </a:t>
            </a:r>
            <a:r>
              <a:rPr lang="ko-KR" altLang="en-US" sz="1400" dirty="0"/>
              <a:t>저작권 표시 및 허가 표시를 소프트웨어의 모든 복제물 또는 중요 부분에 기재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저자 또는 저작권자는 소프트웨어에 관해서 아무런 책임이 없음</a:t>
            </a:r>
            <a:endParaRPr lang="en-US" altLang="ko-KR" sz="14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5E3B52-C8DA-497B-8595-7C661441FE4D}"/>
              </a:ext>
            </a:extLst>
          </p:cNvPr>
          <p:cNvSpPr/>
          <p:nvPr/>
        </p:nvSpPr>
        <p:spPr>
          <a:xfrm>
            <a:off x="586319" y="823230"/>
            <a:ext cx="8239304" cy="334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F0F53-D80B-458A-AE8E-5335AA573C02}"/>
              </a:ext>
            </a:extLst>
          </p:cNvPr>
          <p:cNvSpPr/>
          <p:nvPr/>
        </p:nvSpPr>
        <p:spPr>
          <a:xfrm>
            <a:off x="1958630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2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747A755-BB4B-4283-BB5B-7A66366195FE}"/>
              </a:ext>
            </a:extLst>
          </p:cNvPr>
          <p:cNvSpPr/>
          <p:nvPr/>
        </p:nvSpPr>
        <p:spPr>
          <a:xfrm>
            <a:off x="4403651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4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BFF0ABA-7186-4B16-9D76-7D2E957E6636}"/>
              </a:ext>
            </a:extLst>
          </p:cNvPr>
          <p:cNvSpPr/>
          <p:nvPr/>
        </p:nvSpPr>
        <p:spPr>
          <a:xfrm>
            <a:off x="5626163" y="86261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5</a:t>
            </a:r>
            <a:r>
              <a:rPr lang="ko-KR" altLang="en-US" sz="1000" b="1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81FEACE-E7EC-419F-8FFB-B0444D013808}"/>
              </a:ext>
            </a:extLst>
          </p:cNvPr>
          <p:cNvCxnSpPr/>
          <p:nvPr/>
        </p:nvCxnSpPr>
        <p:spPr>
          <a:xfrm>
            <a:off x="1984587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343E050-0637-4FBB-B279-136C7F442575}"/>
              </a:ext>
            </a:extLst>
          </p:cNvPr>
          <p:cNvCxnSpPr/>
          <p:nvPr/>
        </p:nvCxnSpPr>
        <p:spPr>
          <a:xfrm>
            <a:off x="3181139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A8D3602-CF47-434C-82FC-169A0B5576DF}"/>
              </a:ext>
            </a:extLst>
          </p:cNvPr>
          <p:cNvCxnSpPr/>
          <p:nvPr/>
        </p:nvCxnSpPr>
        <p:spPr>
          <a:xfrm>
            <a:off x="44004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73059A6-743E-44B3-94F2-9BB9F989138A}"/>
              </a:ext>
            </a:extLst>
          </p:cNvPr>
          <p:cNvCxnSpPr/>
          <p:nvPr/>
        </p:nvCxnSpPr>
        <p:spPr>
          <a:xfrm>
            <a:off x="5626163" y="902504"/>
            <a:ext cx="0" cy="173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제목 25">
            <a:extLst>
              <a:ext uri="{FF2B5EF4-FFF2-40B4-BE49-F238E27FC236}">
                <a16:creationId xmlns:a16="http://schemas.microsoft.com/office/drawing/2014/main" id="{4B1F114F-2A93-4F54-A6F9-CA52A018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사용한 소프트웨어</a:t>
            </a:r>
            <a:endParaRPr lang="ko-KR" altLang="en-US" sz="900" dirty="0"/>
          </a:p>
        </p:txBody>
      </p:sp>
      <p:sp>
        <p:nvSpPr>
          <p:cNvPr id="25" name="사각형: 둥근 모서리 15">
            <a:extLst>
              <a:ext uri="{FF2B5EF4-FFF2-40B4-BE49-F238E27FC236}">
                <a16:creationId xmlns:a16="http://schemas.microsoft.com/office/drawing/2014/main" id="{37A66CE6-E5D7-4CFE-B1EE-A7CB10619D19}"/>
              </a:ext>
            </a:extLst>
          </p:cNvPr>
          <p:cNvSpPr/>
          <p:nvPr/>
        </p:nvSpPr>
        <p:spPr>
          <a:xfrm>
            <a:off x="3344545" y="874649"/>
            <a:ext cx="923748" cy="240778"/>
          </a:xfrm>
          <a:prstGeom prst="roundRect">
            <a:avLst>
              <a:gd name="adj" fmla="val 50000"/>
            </a:avLst>
          </a:prstGeom>
          <a:solidFill>
            <a:srgbClr val="4084F4"/>
          </a:solidFill>
        </p:spPr>
        <p:txBody>
          <a:bodyPr wrap="none" anchor="ctr">
            <a:noAutofit/>
          </a:bodyPr>
          <a:lstStyle/>
          <a:p>
            <a:pPr algn="ctr"/>
            <a:r>
              <a:rPr lang="en-US" altLang="ko-KR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3</a:t>
            </a:r>
            <a:r>
              <a:rPr lang="ko-KR" altLang="en-US" sz="1100" b="1" spc="-70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chemeClr val="bg1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35E45E0-1424-414F-9AD9-5489A72CDEF1}"/>
              </a:ext>
            </a:extLst>
          </p:cNvPr>
          <p:cNvSpPr/>
          <p:nvPr/>
        </p:nvSpPr>
        <p:spPr>
          <a:xfrm>
            <a:off x="738603" y="856600"/>
            <a:ext cx="1229507" cy="264856"/>
          </a:xfrm>
          <a:prstGeom prst="rect">
            <a:avLst/>
          </a:prstGeom>
        </p:spPr>
        <p:txBody>
          <a:bodyPr wrap="none" anchor="ctr">
            <a:noAutofit/>
          </a:bodyPr>
          <a:lstStyle/>
          <a:p>
            <a:pPr algn="ctr"/>
            <a:r>
              <a:rPr lang="en-US" altLang="ko-KR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1</a:t>
            </a:r>
            <a:r>
              <a:rPr lang="ko-KR" altLang="en-US" sz="1000" b="1" dirty="0">
                <a:ln>
                  <a:solidFill>
                    <a:prstClr val="white">
                      <a:lumMod val="85000"/>
                      <a:alpha val="9000"/>
                    </a:prstClr>
                  </a:solidFill>
                </a:ln>
                <a:solidFill>
                  <a:srgbClr val="474A5D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번 목차</a:t>
            </a:r>
            <a:endParaRPr lang="ko-KR" altLang="en-US" sz="1000" b="1" dirty="0">
              <a:ln>
                <a:solidFill>
                  <a:prstClr val="white">
                    <a:lumMod val="85000"/>
                    <a:alpha val="9000"/>
                  </a:prstClr>
                </a:solidFill>
              </a:ln>
              <a:solidFill>
                <a:srgbClr val="4084F4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B76A85-709D-8E4D-81FE-18FAC114CE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6328"/>
            <a:ext cx="9144000" cy="282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9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084F4"/>
        </a:solidFill>
      </a:spPr>
      <a:bodyPr wrap="none" anchor="ctr">
        <a:noAutofit/>
      </a:bodyPr>
      <a:lstStyle>
        <a:defPPr algn="ctr">
          <a:defRPr sz="1200" b="1" spc="-100" smtClean="0">
            <a:ln>
              <a:solidFill>
                <a:prstClr val="white">
                  <a:lumMod val="85000"/>
                  <a:alpha val="9000"/>
                </a:prstClr>
              </a:solidFill>
            </a:ln>
            <a:solidFill>
              <a:schemeClr val="bg1"/>
            </a:solidFill>
            <a:latin typeface="아리따-돋움(TTF)-Medium" panose="02020603020101020101" pitchFamily="18" charset="-127"/>
            <a:ea typeface="아리따-돋움(TTF)-Medium" panose="02020603020101020101" pitchFamily="18" charset="-127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6173</TotalTime>
  <Words>766</Words>
  <Application>Microsoft Office PowerPoint</Application>
  <PresentationFormat>화면 슬라이드 쇼(4:3)</PresentationFormat>
  <Paragraphs>212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Wingdings</vt:lpstr>
      <vt:lpstr>아리따-돋움(TTF)-Bold</vt:lpstr>
      <vt:lpstr>Calibri</vt:lpstr>
      <vt:lpstr>Calibri Light</vt:lpstr>
      <vt:lpstr>HY중고딕</vt:lpstr>
      <vt:lpstr>맑은 고딕</vt:lpstr>
      <vt:lpstr>Arial</vt:lpstr>
      <vt:lpstr>아리따-돋움(TTF)-Medium</vt:lpstr>
      <vt:lpstr>Office 테마</vt:lpstr>
      <vt:lpstr>PowerPoint 프레젠테이션</vt:lpstr>
      <vt:lpstr>PowerPoint 프레젠테이션</vt:lpstr>
      <vt:lpstr>1. 조원 소개</vt:lpstr>
      <vt:lpstr>PowerPoint 프레젠테이션</vt:lpstr>
      <vt:lpstr>PowerPoint 프레젠테이션</vt:lpstr>
      <vt:lpstr>3. 사용한 소프트웨어</vt:lpstr>
      <vt:lpstr>3. 사용한 소프트웨어</vt:lpstr>
      <vt:lpstr>3. 사용한 소프트웨어</vt:lpstr>
      <vt:lpstr>3. 사용한 소프트웨어</vt:lpstr>
      <vt:lpstr>4. 제작 과정</vt:lpstr>
      <vt:lpstr>4. 제작 과정</vt:lpstr>
      <vt:lpstr>4. 제작 과정</vt:lpstr>
      <vt:lpstr>4. 제작 과정</vt:lpstr>
      <vt:lpstr>4. 제작 과정</vt:lpstr>
      <vt:lpstr>PowerPoint 프레젠테이션</vt:lpstr>
      <vt:lpstr>4. 제작 과정</vt:lpstr>
      <vt:lpstr>4. 제작 과정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Daeun Kim</dc:creator>
  <cp:lastModifiedBy>강동호</cp:lastModifiedBy>
  <cp:revision>41</cp:revision>
  <dcterms:created xsi:type="dcterms:W3CDTF">2018-08-29T18:01:22Z</dcterms:created>
  <dcterms:modified xsi:type="dcterms:W3CDTF">2018-12-12T10:06:37Z</dcterms:modified>
</cp:coreProperties>
</file>